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handoutMasterIdLst>
    <p:handoutMasterId r:id="rId16"/>
  </p:handoutMasterIdLst>
  <p:sldIdLst>
    <p:sldId id="329" r:id="rId2"/>
    <p:sldId id="346" r:id="rId3"/>
    <p:sldId id="323" r:id="rId4"/>
    <p:sldId id="337" r:id="rId5"/>
    <p:sldId id="350" r:id="rId6"/>
    <p:sldId id="330" r:id="rId7"/>
    <p:sldId id="336" r:id="rId8"/>
    <p:sldId id="347" r:id="rId9"/>
    <p:sldId id="351" r:id="rId10"/>
    <p:sldId id="352" r:id="rId11"/>
    <p:sldId id="353" r:id="rId12"/>
    <p:sldId id="349" r:id="rId13"/>
    <p:sldId id="322"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ley, Sarah (RGT)" initials="MS(" lastIdx="12" clrIdx="0">
    <p:extLst>
      <p:ext uri="{19B8F6BF-5375-455C-9EA6-DF929625EA0E}">
        <p15:presenceInfo xmlns:p15="http://schemas.microsoft.com/office/powerpoint/2012/main" userId="S-1-5-21-875326689-928589111-1252796590-151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C7302"/>
    <a:srgbClr val="FEAF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78629" autoAdjust="0"/>
  </p:normalViewPr>
  <p:slideViewPr>
    <p:cSldViewPr>
      <p:cViewPr varScale="1">
        <p:scale>
          <a:sx n="89" d="100"/>
          <a:sy n="89" d="100"/>
        </p:scale>
        <p:origin x="192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03379F-0195-4A41-AE93-D43EB8E1DE64}" type="doc">
      <dgm:prSet loTypeId="urn:microsoft.com/office/officeart/2005/8/layout/hierarchy3" loCatId="relationship" qsTypeId="urn:microsoft.com/office/officeart/2005/8/quickstyle/simple1" qsCatId="simple" csTypeId="urn:microsoft.com/office/officeart/2005/8/colors/colorful1" csCatId="colorful" phldr="1"/>
      <dgm:spPr/>
      <dgm:t>
        <a:bodyPr/>
        <a:lstStyle/>
        <a:p>
          <a:endParaRPr lang="en-US"/>
        </a:p>
      </dgm:t>
    </dgm:pt>
    <dgm:pt modelId="{783C217B-9D1A-42B6-80E0-44A64D739CAA}">
      <dgm:prSet phldrT="[Text]"/>
      <dgm:spPr/>
      <dgm:t>
        <a:bodyPr/>
        <a:lstStyle/>
        <a:p>
          <a:r>
            <a:rPr lang="en-US" dirty="0"/>
            <a:t>Access &amp; Affordability</a:t>
          </a:r>
        </a:p>
      </dgm:t>
    </dgm:pt>
    <dgm:pt modelId="{C2C61CED-4A7F-47EA-BA29-69D2DE952609}" type="parTrans" cxnId="{1E84D881-2A51-41E8-92E2-1B0C3478100C}">
      <dgm:prSet/>
      <dgm:spPr/>
      <dgm:t>
        <a:bodyPr/>
        <a:lstStyle/>
        <a:p>
          <a:endParaRPr lang="en-US"/>
        </a:p>
      </dgm:t>
    </dgm:pt>
    <dgm:pt modelId="{36CC3B42-9EE9-40C9-89D8-5AD7480674A1}" type="sibTrans" cxnId="{1E84D881-2A51-41E8-92E2-1B0C3478100C}">
      <dgm:prSet/>
      <dgm:spPr/>
      <dgm:t>
        <a:bodyPr/>
        <a:lstStyle/>
        <a:p>
          <a:endParaRPr lang="en-US"/>
        </a:p>
      </dgm:t>
    </dgm:pt>
    <dgm:pt modelId="{535D4F35-F404-4F55-9679-3765C78234B8}">
      <dgm:prSet phldrT="[Text]"/>
      <dgm:spPr/>
      <dgm:t>
        <a:bodyPr/>
        <a:lstStyle/>
        <a:p>
          <a:r>
            <a:rPr lang="en-US" dirty="0"/>
            <a:t>Enrollment</a:t>
          </a:r>
        </a:p>
      </dgm:t>
    </dgm:pt>
    <dgm:pt modelId="{3D9F482E-BF54-4EA8-8689-E252B53CD04C}" type="parTrans" cxnId="{CF5A18B3-D20C-4729-BAFB-D574FF8CA498}">
      <dgm:prSet/>
      <dgm:spPr/>
      <dgm:t>
        <a:bodyPr/>
        <a:lstStyle/>
        <a:p>
          <a:endParaRPr lang="en-US"/>
        </a:p>
      </dgm:t>
    </dgm:pt>
    <dgm:pt modelId="{01667C3F-6CF8-4319-AAC5-99F2BE4B0855}" type="sibTrans" cxnId="{CF5A18B3-D20C-4729-BAFB-D574FF8CA498}">
      <dgm:prSet/>
      <dgm:spPr/>
      <dgm:t>
        <a:bodyPr/>
        <a:lstStyle/>
        <a:p>
          <a:endParaRPr lang="en-US"/>
        </a:p>
      </dgm:t>
    </dgm:pt>
    <dgm:pt modelId="{3E407299-95D9-4C85-9992-E82689C96EEC}">
      <dgm:prSet phldrT="[Text]"/>
      <dgm:spPr/>
      <dgm:t>
        <a:bodyPr/>
        <a:lstStyle/>
        <a:p>
          <a:r>
            <a:rPr lang="en-US" dirty="0"/>
            <a:t>Tuition &amp; Fees</a:t>
          </a:r>
        </a:p>
      </dgm:t>
    </dgm:pt>
    <dgm:pt modelId="{D9E9D5CD-8DE0-4328-B283-4EBD729D9F9A}" type="parTrans" cxnId="{1D3D78CE-0B6C-4785-8C39-8CA52E31CD49}">
      <dgm:prSet/>
      <dgm:spPr/>
      <dgm:t>
        <a:bodyPr/>
        <a:lstStyle/>
        <a:p>
          <a:endParaRPr lang="en-US"/>
        </a:p>
      </dgm:t>
    </dgm:pt>
    <dgm:pt modelId="{69E5A200-AFC5-4C1F-8160-137773BF7912}" type="sibTrans" cxnId="{1D3D78CE-0B6C-4785-8C39-8CA52E31CD49}">
      <dgm:prSet/>
      <dgm:spPr/>
      <dgm:t>
        <a:bodyPr/>
        <a:lstStyle/>
        <a:p>
          <a:endParaRPr lang="en-US"/>
        </a:p>
      </dgm:t>
    </dgm:pt>
    <dgm:pt modelId="{492FE5AB-DA55-42BB-87DC-29C4DD489CB7}">
      <dgm:prSet phldrT="[Text]"/>
      <dgm:spPr/>
      <dgm:t>
        <a:bodyPr/>
        <a:lstStyle/>
        <a:p>
          <a:r>
            <a:rPr lang="en-US" dirty="0"/>
            <a:t>Student Success</a:t>
          </a:r>
        </a:p>
      </dgm:t>
    </dgm:pt>
    <dgm:pt modelId="{DAEC38ED-91B1-49D5-A9EC-A6E6047E63BF}" type="parTrans" cxnId="{7F635F7B-26CC-4DF3-B8F4-D47483B8A0B5}">
      <dgm:prSet/>
      <dgm:spPr/>
      <dgm:t>
        <a:bodyPr/>
        <a:lstStyle/>
        <a:p>
          <a:endParaRPr lang="en-US"/>
        </a:p>
      </dgm:t>
    </dgm:pt>
    <dgm:pt modelId="{B339DB95-868E-45FC-8817-DF5AACA258C3}" type="sibTrans" cxnId="{7F635F7B-26CC-4DF3-B8F4-D47483B8A0B5}">
      <dgm:prSet/>
      <dgm:spPr/>
      <dgm:t>
        <a:bodyPr/>
        <a:lstStyle/>
        <a:p>
          <a:endParaRPr lang="en-US"/>
        </a:p>
      </dgm:t>
    </dgm:pt>
    <dgm:pt modelId="{0637DAFC-A9C6-4C68-8C1D-0A2509DB9EC2}">
      <dgm:prSet phldrT="[Text]"/>
      <dgm:spPr/>
      <dgm:t>
        <a:bodyPr/>
        <a:lstStyle/>
        <a:p>
          <a:r>
            <a:rPr lang="en-US" dirty="0"/>
            <a:t>Credit Accumulation</a:t>
          </a:r>
        </a:p>
      </dgm:t>
    </dgm:pt>
    <dgm:pt modelId="{069B7165-C982-4BD9-ADC9-BF6A66A56A2B}" type="parTrans" cxnId="{165B8E1C-412E-414E-BF7C-05C4082BE547}">
      <dgm:prSet/>
      <dgm:spPr/>
      <dgm:t>
        <a:bodyPr/>
        <a:lstStyle/>
        <a:p>
          <a:endParaRPr lang="en-US"/>
        </a:p>
      </dgm:t>
    </dgm:pt>
    <dgm:pt modelId="{94CCEAD9-B1F5-4A54-8199-0F219E90348A}" type="sibTrans" cxnId="{165B8E1C-412E-414E-BF7C-05C4082BE547}">
      <dgm:prSet/>
      <dgm:spPr/>
      <dgm:t>
        <a:bodyPr/>
        <a:lstStyle/>
        <a:p>
          <a:endParaRPr lang="en-US"/>
        </a:p>
      </dgm:t>
    </dgm:pt>
    <dgm:pt modelId="{EE9B295A-ABC7-49CB-A2B7-C315842A7A22}">
      <dgm:prSet phldrT="[Text]"/>
      <dgm:spPr/>
      <dgm:t>
        <a:bodyPr/>
        <a:lstStyle/>
        <a:p>
          <a:r>
            <a:rPr lang="en-US" dirty="0"/>
            <a:t>Gateway English &amp; Math</a:t>
          </a:r>
        </a:p>
      </dgm:t>
    </dgm:pt>
    <dgm:pt modelId="{D00E5598-0A73-46D5-AED3-EFFDC6F85325}" type="parTrans" cxnId="{D78722C8-6CD0-4FD0-B684-EB703FFACBC8}">
      <dgm:prSet/>
      <dgm:spPr/>
      <dgm:t>
        <a:bodyPr/>
        <a:lstStyle/>
        <a:p>
          <a:endParaRPr lang="en-US"/>
        </a:p>
      </dgm:t>
    </dgm:pt>
    <dgm:pt modelId="{4A7FCE0E-65A0-490E-B301-2963F91399DB}" type="sibTrans" cxnId="{D78722C8-6CD0-4FD0-B684-EB703FFACBC8}">
      <dgm:prSet/>
      <dgm:spPr/>
      <dgm:t>
        <a:bodyPr/>
        <a:lstStyle/>
        <a:p>
          <a:endParaRPr lang="en-US"/>
        </a:p>
      </dgm:t>
    </dgm:pt>
    <dgm:pt modelId="{5626A355-A690-4B41-84AC-919F6650C344}">
      <dgm:prSet phldrT="[Text]"/>
      <dgm:spPr/>
      <dgm:t>
        <a:bodyPr/>
        <a:lstStyle/>
        <a:p>
          <a:r>
            <a:rPr lang="en-US" dirty="0"/>
            <a:t>Instruction-Related Expenditures</a:t>
          </a:r>
        </a:p>
      </dgm:t>
    </dgm:pt>
    <dgm:pt modelId="{BFF3AC3C-82C6-4100-B5C1-645436731ABC}" type="parTrans" cxnId="{CDE3BF09-12C2-4EE5-83B9-669B896F448B}">
      <dgm:prSet/>
      <dgm:spPr/>
      <dgm:t>
        <a:bodyPr/>
        <a:lstStyle/>
        <a:p>
          <a:endParaRPr lang="en-US"/>
        </a:p>
      </dgm:t>
    </dgm:pt>
    <dgm:pt modelId="{F927F483-CF7C-4EE0-973F-B7587CC48B4D}" type="sibTrans" cxnId="{CDE3BF09-12C2-4EE5-83B9-669B896F448B}">
      <dgm:prSet/>
      <dgm:spPr/>
      <dgm:t>
        <a:bodyPr/>
        <a:lstStyle/>
        <a:p>
          <a:endParaRPr lang="en-US"/>
        </a:p>
      </dgm:t>
    </dgm:pt>
    <dgm:pt modelId="{65055734-B052-4119-8930-14722BDFCDBB}">
      <dgm:prSet phldrT="[Text]"/>
      <dgm:spPr/>
      <dgm:t>
        <a:bodyPr/>
        <a:lstStyle/>
        <a:p>
          <a:r>
            <a:rPr lang="en-US" dirty="0"/>
            <a:t>Workforce Alignment</a:t>
          </a:r>
        </a:p>
      </dgm:t>
    </dgm:pt>
    <dgm:pt modelId="{6FC79FA7-3FF7-4485-AB2E-3988E0758DD5}" type="parTrans" cxnId="{AD62D960-C902-4E17-96DC-C636B1DE05A9}">
      <dgm:prSet/>
      <dgm:spPr/>
      <dgm:t>
        <a:bodyPr/>
        <a:lstStyle/>
        <a:p>
          <a:endParaRPr lang="en-US"/>
        </a:p>
      </dgm:t>
    </dgm:pt>
    <dgm:pt modelId="{CBDAA0E2-D9F5-4658-88C8-37D974099175}" type="sibTrans" cxnId="{AD62D960-C902-4E17-96DC-C636B1DE05A9}">
      <dgm:prSet/>
      <dgm:spPr/>
      <dgm:t>
        <a:bodyPr/>
        <a:lstStyle/>
        <a:p>
          <a:endParaRPr lang="en-US"/>
        </a:p>
      </dgm:t>
    </dgm:pt>
    <dgm:pt modelId="{5D86FAFE-5866-44EF-8FBD-AD1BAC1262C7}">
      <dgm:prSet phldrT="[Text]"/>
      <dgm:spPr/>
      <dgm:t>
        <a:bodyPr/>
        <a:lstStyle/>
        <a:p>
          <a:r>
            <a:rPr lang="en-US" dirty="0"/>
            <a:t>High-Need Fields</a:t>
          </a:r>
        </a:p>
      </dgm:t>
    </dgm:pt>
    <dgm:pt modelId="{8A4BE506-F02C-4ED8-B5F2-F75C6895FBC1}" type="parTrans" cxnId="{37CB830D-B31F-4907-942A-1468308AC208}">
      <dgm:prSet/>
      <dgm:spPr/>
      <dgm:t>
        <a:bodyPr/>
        <a:lstStyle/>
        <a:p>
          <a:endParaRPr lang="en-US"/>
        </a:p>
      </dgm:t>
    </dgm:pt>
    <dgm:pt modelId="{6C063D32-E05D-4777-B11F-3558A0BC2596}" type="sibTrans" cxnId="{37CB830D-B31F-4907-942A-1468308AC208}">
      <dgm:prSet/>
      <dgm:spPr/>
      <dgm:t>
        <a:bodyPr/>
        <a:lstStyle/>
        <a:p>
          <a:endParaRPr lang="en-US"/>
        </a:p>
      </dgm:t>
    </dgm:pt>
    <dgm:pt modelId="{197E5F78-8786-49F0-BC79-371483800C57}">
      <dgm:prSet phldrT="[Text]"/>
      <dgm:spPr/>
      <dgm:t>
        <a:bodyPr/>
        <a:lstStyle/>
        <a:p>
          <a:r>
            <a:rPr lang="en-US" dirty="0"/>
            <a:t>Fiscal Stewardship</a:t>
          </a:r>
        </a:p>
      </dgm:t>
    </dgm:pt>
    <dgm:pt modelId="{61A7D207-D11E-43DE-9157-BBFF41BE236D}" type="parTrans" cxnId="{C675B89C-DBA8-493F-8883-508794E3A8C5}">
      <dgm:prSet/>
      <dgm:spPr/>
      <dgm:t>
        <a:bodyPr/>
        <a:lstStyle/>
        <a:p>
          <a:endParaRPr lang="en-US"/>
        </a:p>
      </dgm:t>
    </dgm:pt>
    <dgm:pt modelId="{84631D21-CF02-49F3-A0C3-06BBBFA87C1E}" type="sibTrans" cxnId="{C675B89C-DBA8-493F-8883-508794E3A8C5}">
      <dgm:prSet/>
      <dgm:spPr/>
      <dgm:t>
        <a:bodyPr/>
        <a:lstStyle/>
        <a:p>
          <a:endParaRPr lang="en-US"/>
        </a:p>
      </dgm:t>
    </dgm:pt>
    <dgm:pt modelId="{746C6E67-EA0A-4642-B1EA-31FBBEBE82E7}">
      <dgm:prSet phldrT="[Text]"/>
      <dgm:spPr/>
      <dgm:t>
        <a:bodyPr/>
        <a:lstStyle/>
        <a:p>
          <a:r>
            <a:rPr lang="en-US" dirty="0"/>
            <a:t>Unmet Need</a:t>
          </a:r>
        </a:p>
      </dgm:t>
    </dgm:pt>
    <dgm:pt modelId="{E5B3E008-D985-494D-A4BC-C7203CE207C4}" type="parTrans" cxnId="{CA73098F-8175-4224-8865-B928FCB10D14}">
      <dgm:prSet/>
      <dgm:spPr/>
      <dgm:t>
        <a:bodyPr/>
        <a:lstStyle/>
        <a:p>
          <a:endParaRPr lang="en-US"/>
        </a:p>
      </dgm:t>
    </dgm:pt>
    <dgm:pt modelId="{24A6ABBB-E2A1-4951-A3CF-B770E6E23A55}" type="sibTrans" cxnId="{CA73098F-8175-4224-8865-B928FCB10D14}">
      <dgm:prSet/>
      <dgm:spPr/>
      <dgm:t>
        <a:bodyPr/>
        <a:lstStyle/>
        <a:p>
          <a:endParaRPr lang="en-US"/>
        </a:p>
      </dgm:t>
    </dgm:pt>
    <dgm:pt modelId="{126FD1C6-A2B1-48ED-832E-2DC48B4F3624}">
      <dgm:prSet phldrT="[Text]"/>
      <dgm:spPr/>
      <dgm:t>
        <a:bodyPr/>
        <a:lstStyle/>
        <a:p>
          <a:r>
            <a:rPr lang="en-US" dirty="0"/>
            <a:t>Student Debt</a:t>
          </a:r>
        </a:p>
      </dgm:t>
    </dgm:pt>
    <dgm:pt modelId="{2C7946AA-AB00-4E30-BFFD-4781A1CA2571}" type="parTrans" cxnId="{30B4331B-0332-4D92-9280-228EEA01E5EB}">
      <dgm:prSet/>
      <dgm:spPr/>
      <dgm:t>
        <a:bodyPr/>
        <a:lstStyle/>
        <a:p>
          <a:endParaRPr lang="en-US"/>
        </a:p>
      </dgm:t>
    </dgm:pt>
    <dgm:pt modelId="{6EE24C47-F7D6-46E0-B652-5876DFC90FA9}" type="sibTrans" cxnId="{30B4331B-0332-4D92-9280-228EEA01E5EB}">
      <dgm:prSet/>
      <dgm:spPr/>
      <dgm:t>
        <a:bodyPr/>
        <a:lstStyle/>
        <a:p>
          <a:endParaRPr lang="en-US"/>
        </a:p>
      </dgm:t>
    </dgm:pt>
    <dgm:pt modelId="{AA7C4B2D-0C71-4D64-BFC2-9474AFC8B950}">
      <dgm:prSet phldrT="[Text]"/>
      <dgm:spPr/>
      <dgm:t>
        <a:bodyPr/>
        <a:lstStyle/>
        <a:p>
          <a:r>
            <a:rPr lang="en-US" dirty="0"/>
            <a:t>Retention</a:t>
          </a:r>
        </a:p>
      </dgm:t>
    </dgm:pt>
    <dgm:pt modelId="{855D538C-5839-48E9-8C56-ECAD614D2DD1}" type="parTrans" cxnId="{4D2164AE-234C-4B44-9C0A-9759F924C1B5}">
      <dgm:prSet/>
      <dgm:spPr/>
      <dgm:t>
        <a:bodyPr/>
        <a:lstStyle/>
        <a:p>
          <a:endParaRPr lang="en-US"/>
        </a:p>
      </dgm:t>
    </dgm:pt>
    <dgm:pt modelId="{487F5C5E-08ED-4BC3-84A8-0309E2DED0F3}" type="sibTrans" cxnId="{4D2164AE-234C-4B44-9C0A-9759F924C1B5}">
      <dgm:prSet/>
      <dgm:spPr/>
      <dgm:t>
        <a:bodyPr/>
        <a:lstStyle/>
        <a:p>
          <a:endParaRPr lang="en-US"/>
        </a:p>
      </dgm:t>
    </dgm:pt>
    <dgm:pt modelId="{F2224FA9-7EB0-48B1-9407-E361F248D291}">
      <dgm:prSet phldrT="[Text]"/>
      <dgm:spPr/>
      <dgm:t>
        <a:bodyPr/>
        <a:lstStyle/>
        <a:p>
          <a:r>
            <a:rPr lang="en-US" dirty="0"/>
            <a:t>Success</a:t>
          </a:r>
        </a:p>
      </dgm:t>
    </dgm:pt>
    <dgm:pt modelId="{5221575E-3CF2-4763-87CB-2F002115A051}" type="parTrans" cxnId="{4537D0FC-5201-4783-B8E7-616F05FAEA5A}">
      <dgm:prSet/>
      <dgm:spPr/>
      <dgm:t>
        <a:bodyPr/>
        <a:lstStyle/>
        <a:p>
          <a:endParaRPr lang="en-US"/>
        </a:p>
      </dgm:t>
    </dgm:pt>
    <dgm:pt modelId="{15A0C7A4-48C0-4A23-BF9B-4DDC5F4A14F2}" type="sibTrans" cxnId="{4537D0FC-5201-4783-B8E7-616F05FAEA5A}">
      <dgm:prSet/>
      <dgm:spPr/>
      <dgm:t>
        <a:bodyPr/>
        <a:lstStyle/>
        <a:p>
          <a:endParaRPr lang="en-US"/>
        </a:p>
      </dgm:t>
    </dgm:pt>
    <dgm:pt modelId="{C91EF26E-DFE0-4934-A7B5-936D60C0E7BB}">
      <dgm:prSet phldrT="[Text]"/>
      <dgm:spPr/>
      <dgm:t>
        <a:bodyPr/>
        <a:lstStyle/>
        <a:p>
          <a:r>
            <a:rPr lang="en-US" dirty="0"/>
            <a:t>Graduate Earnings</a:t>
          </a:r>
        </a:p>
      </dgm:t>
    </dgm:pt>
    <dgm:pt modelId="{5C2E8E22-6BC2-406B-A13F-C355D5A1531D}" type="parTrans" cxnId="{43A7C730-BC0D-4EE1-AF5E-AA44FD2F9FF6}">
      <dgm:prSet/>
      <dgm:spPr/>
      <dgm:t>
        <a:bodyPr/>
        <a:lstStyle/>
        <a:p>
          <a:endParaRPr lang="en-US"/>
        </a:p>
      </dgm:t>
    </dgm:pt>
    <dgm:pt modelId="{7CF1F315-75F4-4D13-8C7D-6C10F9236259}" type="sibTrans" cxnId="{43A7C730-BC0D-4EE1-AF5E-AA44FD2F9FF6}">
      <dgm:prSet/>
      <dgm:spPr/>
      <dgm:t>
        <a:bodyPr/>
        <a:lstStyle/>
        <a:p>
          <a:endParaRPr lang="en-US"/>
        </a:p>
      </dgm:t>
    </dgm:pt>
    <dgm:pt modelId="{83FAE11B-6197-4AD0-94F0-ECCE1364903D}">
      <dgm:prSet phldrT="[Text]"/>
      <dgm:spPr/>
      <dgm:t>
        <a:bodyPr/>
        <a:lstStyle/>
        <a:p>
          <a:r>
            <a:rPr lang="en-US" dirty="0"/>
            <a:t>Enrollment in High-Value, Non-Credit Workforce Development</a:t>
          </a:r>
        </a:p>
      </dgm:t>
    </dgm:pt>
    <dgm:pt modelId="{EE8950DC-7E05-4A9B-9AF0-F4EAD7BBEA1F}" type="parTrans" cxnId="{58D14652-8E98-4F9C-8E3F-E8362B9B4A3D}">
      <dgm:prSet/>
      <dgm:spPr/>
      <dgm:t>
        <a:bodyPr/>
        <a:lstStyle/>
        <a:p>
          <a:endParaRPr lang="en-US"/>
        </a:p>
      </dgm:t>
    </dgm:pt>
    <dgm:pt modelId="{087C3AD3-1BF2-4BF2-A0FD-6F890FB46154}" type="sibTrans" cxnId="{58D14652-8E98-4F9C-8E3F-E8362B9B4A3D}">
      <dgm:prSet/>
      <dgm:spPr/>
      <dgm:t>
        <a:bodyPr/>
        <a:lstStyle/>
        <a:p>
          <a:endParaRPr lang="en-US"/>
        </a:p>
      </dgm:t>
    </dgm:pt>
    <dgm:pt modelId="{98DE134D-4621-4AAE-A3E9-6BE0B9840318}">
      <dgm:prSet phldrT="[Text]"/>
      <dgm:spPr/>
      <dgm:t>
        <a:bodyPr/>
        <a:lstStyle/>
        <a:p>
          <a:r>
            <a:rPr lang="en-US" dirty="0"/>
            <a:t>Financial Health</a:t>
          </a:r>
        </a:p>
      </dgm:t>
    </dgm:pt>
    <dgm:pt modelId="{0D6D8A74-4DA1-43C3-BF52-FB1BA6993A6E}" type="parTrans" cxnId="{0B8CC45B-DB98-4A48-8F0A-17F978B4D836}">
      <dgm:prSet/>
      <dgm:spPr/>
      <dgm:t>
        <a:bodyPr/>
        <a:lstStyle/>
        <a:p>
          <a:endParaRPr lang="en-US"/>
        </a:p>
      </dgm:t>
    </dgm:pt>
    <dgm:pt modelId="{00390964-2246-4CD0-9333-8DE0688EE80D}" type="sibTrans" cxnId="{0B8CC45B-DB98-4A48-8F0A-17F978B4D836}">
      <dgm:prSet/>
      <dgm:spPr/>
      <dgm:t>
        <a:bodyPr/>
        <a:lstStyle/>
        <a:p>
          <a:endParaRPr lang="en-US"/>
        </a:p>
      </dgm:t>
    </dgm:pt>
    <dgm:pt modelId="{578D0FDB-B6F1-4E46-8412-D909205219E9}">
      <dgm:prSet phldrT="[Text]"/>
      <dgm:spPr/>
      <dgm:t>
        <a:bodyPr/>
        <a:lstStyle/>
        <a:p>
          <a:r>
            <a:rPr lang="en-US" dirty="0"/>
            <a:t>Physical Maintenance</a:t>
          </a:r>
        </a:p>
      </dgm:t>
    </dgm:pt>
    <dgm:pt modelId="{1CA7AB99-F522-4A66-A973-BEC72160A19A}" type="parTrans" cxnId="{EF2593F3-BFF2-41C8-A85F-FCAD8E614F0D}">
      <dgm:prSet/>
      <dgm:spPr/>
      <dgm:t>
        <a:bodyPr/>
        <a:lstStyle/>
        <a:p>
          <a:endParaRPr lang="en-US"/>
        </a:p>
      </dgm:t>
    </dgm:pt>
    <dgm:pt modelId="{EAC847A3-778C-448D-81BF-98746C52A0C5}" type="sibTrans" cxnId="{EF2593F3-BFF2-41C8-A85F-FCAD8E614F0D}">
      <dgm:prSet/>
      <dgm:spPr/>
      <dgm:t>
        <a:bodyPr/>
        <a:lstStyle/>
        <a:p>
          <a:endParaRPr lang="en-US"/>
        </a:p>
      </dgm:t>
    </dgm:pt>
    <dgm:pt modelId="{C684D5F5-0657-41E5-97D7-CD0FD9B3858C}">
      <dgm:prSet phldrT="[Text]"/>
      <dgm:spPr/>
      <dgm:t>
        <a:bodyPr/>
        <a:lstStyle/>
        <a:p>
          <a:r>
            <a:rPr lang="en-US" dirty="0"/>
            <a:t>Cost of Degree Production</a:t>
          </a:r>
        </a:p>
      </dgm:t>
    </dgm:pt>
    <dgm:pt modelId="{4AB76068-14CB-42AB-B5DE-50EDEEEC5976}" type="parTrans" cxnId="{AF8E7104-F978-47D6-81FC-58EBEEC56268}">
      <dgm:prSet/>
      <dgm:spPr/>
      <dgm:t>
        <a:bodyPr/>
        <a:lstStyle/>
        <a:p>
          <a:endParaRPr lang="en-US"/>
        </a:p>
      </dgm:t>
    </dgm:pt>
    <dgm:pt modelId="{209A83C6-D5ED-4C93-A13C-CEB59D979B97}" type="sibTrans" cxnId="{AF8E7104-F978-47D6-81FC-58EBEEC56268}">
      <dgm:prSet/>
      <dgm:spPr/>
      <dgm:t>
        <a:bodyPr/>
        <a:lstStyle/>
        <a:p>
          <a:endParaRPr lang="en-US"/>
        </a:p>
      </dgm:t>
    </dgm:pt>
    <dgm:pt modelId="{1D3FFE2F-1CE0-483F-A84D-439763AADEA4}" type="pres">
      <dgm:prSet presAssocID="{9903379F-0195-4A41-AE93-D43EB8E1DE64}" presName="diagram" presStyleCnt="0">
        <dgm:presLayoutVars>
          <dgm:chPref val="1"/>
          <dgm:dir/>
          <dgm:animOne val="branch"/>
          <dgm:animLvl val="lvl"/>
          <dgm:resizeHandles/>
        </dgm:presLayoutVars>
      </dgm:prSet>
      <dgm:spPr/>
    </dgm:pt>
    <dgm:pt modelId="{A151193D-67B3-4CD7-B63E-67CDDB1E09CF}" type="pres">
      <dgm:prSet presAssocID="{783C217B-9D1A-42B6-80E0-44A64D739CAA}" presName="root" presStyleCnt="0"/>
      <dgm:spPr/>
    </dgm:pt>
    <dgm:pt modelId="{EB895FEF-01E3-4FA0-A8AD-F4C1A1262B3F}" type="pres">
      <dgm:prSet presAssocID="{783C217B-9D1A-42B6-80E0-44A64D739CAA}" presName="rootComposite" presStyleCnt="0"/>
      <dgm:spPr/>
    </dgm:pt>
    <dgm:pt modelId="{8278BE78-8661-45F1-9700-27F0F416D499}" type="pres">
      <dgm:prSet presAssocID="{783C217B-9D1A-42B6-80E0-44A64D739CAA}" presName="rootText" presStyleLbl="node1" presStyleIdx="0" presStyleCnt="4"/>
      <dgm:spPr/>
    </dgm:pt>
    <dgm:pt modelId="{E77D4043-6DB8-4404-A88A-F75BC590973A}" type="pres">
      <dgm:prSet presAssocID="{783C217B-9D1A-42B6-80E0-44A64D739CAA}" presName="rootConnector" presStyleLbl="node1" presStyleIdx="0" presStyleCnt="4"/>
      <dgm:spPr/>
    </dgm:pt>
    <dgm:pt modelId="{D8DA2A26-C7C7-4031-959B-5A3298033AEA}" type="pres">
      <dgm:prSet presAssocID="{783C217B-9D1A-42B6-80E0-44A64D739CAA}" presName="childShape" presStyleCnt="0"/>
      <dgm:spPr/>
    </dgm:pt>
    <dgm:pt modelId="{7D8746AC-2499-4E2E-9AE2-939C7784030F}" type="pres">
      <dgm:prSet presAssocID="{3D9F482E-BF54-4EA8-8689-E252B53CD04C}" presName="Name13" presStyleLbl="parChTrans1D2" presStyleIdx="0" presStyleCnt="15"/>
      <dgm:spPr/>
    </dgm:pt>
    <dgm:pt modelId="{DF89A6CE-B795-4A50-B745-E0BBF9CDABDC}" type="pres">
      <dgm:prSet presAssocID="{535D4F35-F404-4F55-9679-3765C78234B8}" presName="childText" presStyleLbl="bgAcc1" presStyleIdx="0" presStyleCnt="15">
        <dgm:presLayoutVars>
          <dgm:bulletEnabled val="1"/>
        </dgm:presLayoutVars>
      </dgm:prSet>
      <dgm:spPr/>
    </dgm:pt>
    <dgm:pt modelId="{6A2EA55E-A35E-4FDD-A9D7-6F88554DFE87}" type="pres">
      <dgm:prSet presAssocID="{D9E9D5CD-8DE0-4328-B283-4EBD729D9F9A}" presName="Name13" presStyleLbl="parChTrans1D2" presStyleIdx="1" presStyleCnt="15"/>
      <dgm:spPr/>
    </dgm:pt>
    <dgm:pt modelId="{9DB38132-DBEF-4E0A-AD2F-E51E25A2C31F}" type="pres">
      <dgm:prSet presAssocID="{3E407299-95D9-4C85-9992-E82689C96EEC}" presName="childText" presStyleLbl="bgAcc1" presStyleIdx="1" presStyleCnt="15">
        <dgm:presLayoutVars>
          <dgm:bulletEnabled val="1"/>
        </dgm:presLayoutVars>
      </dgm:prSet>
      <dgm:spPr/>
    </dgm:pt>
    <dgm:pt modelId="{0165B127-4580-41AC-B7CE-4FCB94E2F4F6}" type="pres">
      <dgm:prSet presAssocID="{E5B3E008-D985-494D-A4BC-C7203CE207C4}" presName="Name13" presStyleLbl="parChTrans1D2" presStyleIdx="2" presStyleCnt="15"/>
      <dgm:spPr/>
    </dgm:pt>
    <dgm:pt modelId="{077B6238-326C-46BF-AA8D-6A7D00C13847}" type="pres">
      <dgm:prSet presAssocID="{746C6E67-EA0A-4642-B1EA-31FBBEBE82E7}" presName="childText" presStyleLbl="bgAcc1" presStyleIdx="2" presStyleCnt="15">
        <dgm:presLayoutVars>
          <dgm:bulletEnabled val="1"/>
        </dgm:presLayoutVars>
      </dgm:prSet>
      <dgm:spPr/>
    </dgm:pt>
    <dgm:pt modelId="{9CAAB7E7-93D5-4F21-9372-B270158A6DAE}" type="pres">
      <dgm:prSet presAssocID="{2C7946AA-AB00-4E30-BFFD-4781A1CA2571}" presName="Name13" presStyleLbl="parChTrans1D2" presStyleIdx="3" presStyleCnt="15"/>
      <dgm:spPr/>
    </dgm:pt>
    <dgm:pt modelId="{173AF558-12FA-4D48-9750-7DED519770DD}" type="pres">
      <dgm:prSet presAssocID="{126FD1C6-A2B1-48ED-832E-2DC48B4F3624}" presName="childText" presStyleLbl="bgAcc1" presStyleIdx="3" presStyleCnt="15">
        <dgm:presLayoutVars>
          <dgm:bulletEnabled val="1"/>
        </dgm:presLayoutVars>
      </dgm:prSet>
      <dgm:spPr/>
    </dgm:pt>
    <dgm:pt modelId="{0AAB092B-347C-4F18-940B-F3BD8C8244A8}" type="pres">
      <dgm:prSet presAssocID="{492FE5AB-DA55-42BB-87DC-29C4DD489CB7}" presName="root" presStyleCnt="0"/>
      <dgm:spPr/>
    </dgm:pt>
    <dgm:pt modelId="{90F75108-AC62-418F-AA3E-6B3CC0A1A5BE}" type="pres">
      <dgm:prSet presAssocID="{492FE5AB-DA55-42BB-87DC-29C4DD489CB7}" presName="rootComposite" presStyleCnt="0"/>
      <dgm:spPr/>
    </dgm:pt>
    <dgm:pt modelId="{4133574E-BE9D-4041-A703-24C8F6D2227A}" type="pres">
      <dgm:prSet presAssocID="{492FE5AB-DA55-42BB-87DC-29C4DD489CB7}" presName="rootText" presStyleLbl="node1" presStyleIdx="1" presStyleCnt="4"/>
      <dgm:spPr/>
    </dgm:pt>
    <dgm:pt modelId="{84CBD215-518F-4164-9B63-D595D0CAD732}" type="pres">
      <dgm:prSet presAssocID="{492FE5AB-DA55-42BB-87DC-29C4DD489CB7}" presName="rootConnector" presStyleLbl="node1" presStyleIdx="1" presStyleCnt="4"/>
      <dgm:spPr/>
    </dgm:pt>
    <dgm:pt modelId="{9461DBD4-BEC4-4B00-BF51-A534F1A0D9BE}" type="pres">
      <dgm:prSet presAssocID="{492FE5AB-DA55-42BB-87DC-29C4DD489CB7}" presName="childShape" presStyleCnt="0"/>
      <dgm:spPr/>
    </dgm:pt>
    <dgm:pt modelId="{1832A82D-F464-4A79-A3DE-CCB819C1CE46}" type="pres">
      <dgm:prSet presAssocID="{069B7165-C982-4BD9-ADC9-BF6A66A56A2B}" presName="Name13" presStyleLbl="parChTrans1D2" presStyleIdx="4" presStyleCnt="15"/>
      <dgm:spPr/>
    </dgm:pt>
    <dgm:pt modelId="{5D377362-E03B-4DD9-BAFC-501B86CCD061}" type="pres">
      <dgm:prSet presAssocID="{0637DAFC-A9C6-4C68-8C1D-0A2509DB9EC2}" presName="childText" presStyleLbl="bgAcc1" presStyleIdx="4" presStyleCnt="15">
        <dgm:presLayoutVars>
          <dgm:bulletEnabled val="1"/>
        </dgm:presLayoutVars>
      </dgm:prSet>
      <dgm:spPr/>
    </dgm:pt>
    <dgm:pt modelId="{27ED57FC-8A0F-472B-80A0-4D2E5E19BEB1}" type="pres">
      <dgm:prSet presAssocID="{D00E5598-0A73-46D5-AED3-EFFDC6F85325}" presName="Name13" presStyleLbl="parChTrans1D2" presStyleIdx="5" presStyleCnt="15"/>
      <dgm:spPr/>
    </dgm:pt>
    <dgm:pt modelId="{70A441B9-8FC3-4FAB-92AA-FAD53F4FCB48}" type="pres">
      <dgm:prSet presAssocID="{EE9B295A-ABC7-49CB-A2B7-C315842A7A22}" presName="childText" presStyleLbl="bgAcc1" presStyleIdx="5" presStyleCnt="15">
        <dgm:presLayoutVars>
          <dgm:bulletEnabled val="1"/>
        </dgm:presLayoutVars>
      </dgm:prSet>
      <dgm:spPr/>
    </dgm:pt>
    <dgm:pt modelId="{11392555-5F31-4684-9EB8-AC12827C19EF}" type="pres">
      <dgm:prSet presAssocID="{855D538C-5839-48E9-8C56-ECAD614D2DD1}" presName="Name13" presStyleLbl="parChTrans1D2" presStyleIdx="6" presStyleCnt="15"/>
      <dgm:spPr/>
    </dgm:pt>
    <dgm:pt modelId="{6E5DC59E-26E6-4C81-8B97-A74492609C83}" type="pres">
      <dgm:prSet presAssocID="{AA7C4B2D-0C71-4D64-BFC2-9474AFC8B950}" presName="childText" presStyleLbl="bgAcc1" presStyleIdx="6" presStyleCnt="15">
        <dgm:presLayoutVars>
          <dgm:bulletEnabled val="1"/>
        </dgm:presLayoutVars>
      </dgm:prSet>
      <dgm:spPr/>
    </dgm:pt>
    <dgm:pt modelId="{67DB9743-E097-42B9-8238-7576433328AA}" type="pres">
      <dgm:prSet presAssocID="{5221575E-3CF2-4763-87CB-2F002115A051}" presName="Name13" presStyleLbl="parChTrans1D2" presStyleIdx="7" presStyleCnt="15"/>
      <dgm:spPr/>
    </dgm:pt>
    <dgm:pt modelId="{74259D67-C36B-42CE-A007-3B6107607184}" type="pres">
      <dgm:prSet presAssocID="{F2224FA9-7EB0-48B1-9407-E361F248D291}" presName="childText" presStyleLbl="bgAcc1" presStyleIdx="7" presStyleCnt="15">
        <dgm:presLayoutVars>
          <dgm:bulletEnabled val="1"/>
        </dgm:presLayoutVars>
      </dgm:prSet>
      <dgm:spPr/>
    </dgm:pt>
    <dgm:pt modelId="{950522C9-9A6D-4A5E-B619-279355BC274F}" type="pres">
      <dgm:prSet presAssocID="{65055734-B052-4119-8930-14722BDFCDBB}" presName="root" presStyleCnt="0"/>
      <dgm:spPr/>
    </dgm:pt>
    <dgm:pt modelId="{F5900223-D509-4C76-A639-B708FCD6DBB7}" type="pres">
      <dgm:prSet presAssocID="{65055734-B052-4119-8930-14722BDFCDBB}" presName="rootComposite" presStyleCnt="0"/>
      <dgm:spPr/>
    </dgm:pt>
    <dgm:pt modelId="{80DF886F-39B6-4CA4-BAC1-CA3A2626B5A9}" type="pres">
      <dgm:prSet presAssocID="{65055734-B052-4119-8930-14722BDFCDBB}" presName="rootText" presStyleLbl="node1" presStyleIdx="2" presStyleCnt="4"/>
      <dgm:spPr/>
    </dgm:pt>
    <dgm:pt modelId="{C9414F72-D19D-4A6F-A3E1-788280AF6A45}" type="pres">
      <dgm:prSet presAssocID="{65055734-B052-4119-8930-14722BDFCDBB}" presName="rootConnector" presStyleLbl="node1" presStyleIdx="2" presStyleCnt="4"/>
      <dgm:spPr/>
    </dgm:pt>
    <dgm:pt modelId="{A0B2A50D-DF29-44FE-B37C-85A2AB476015}" type="pres">
      <dgm:prSet presAssocID="{65055734-B052-4119-8930-14722BDFCDBB}" presName="childShape" presStyleCnt="0"/>
      <dgm:spPr/>
    </dgm:pt>
    <dgm:pt modelId="{383E86BC-ADE2-4FF9-8DB8-4C8809959609}" type="pres">
      <dgm:prSet presAssocID="{8A4BE506-F02C-4ED8-B5F2-F75C6895FBC1}" presName="Name13" presStyleLbl="parChTrans1D2" presStyleIdx="8" presStyleCnt="15"/>
      <dgm:spPr/>
    </dgm:pt>
    <dgm:pt modelId="{E433C370-5C5D-4A95-8314-4E50A646703C}" type="pres">
      <dgm:prSet presAssocID="{5D86FAFE-5866-44EF-8FBD-AD1BAC1262C7}" presName="childText" presStyleLbl="bgAcc1" presStyleIdx="8" presStyleCnt="15">
        <dgm:presLayoutVars>
          <dgm:bulletEnabled val="1"/>
        </dgm:presLayoutVars>
      </dgm:prSet>
      <dgm:spPr/>
    </dgm:pt>
    <dgm:pt modelId="{C9408DBE-923C-4982-9AE8-D6F56E20D975}" type="pres">
      <dgm:prSet presAssocID="{5C2E8E22-6BC2-406B-A13F-C355D5A1531D}" presName="Name13" presStyleLbl="parChTrans1D2" presStyleIdx="9" presStyleCnt="15"/>
      <dgm:spPr/>
    </dgm:pt>
    <dgm:pt modelId="{037E07E8-FCD1-4E99-A2A2-FC83DE1FAF8C}" type="pres">
      <dgm:prSet presAssocID="{C91EF26E-DFE0-4934-A7B5-936D60C0E7BB}" presName="childText" presStyleLbl="bgAcc1" presStyleIdx="9" presStyleCnt="15">
        <dgm:presLayoutVars>
          <dgm:bulletEnabled val="1"/>
        </dgm:presLayoutVars>
      </dgm:prSet>
      <dgm:spPr/>
    </dgm:pt>
    <dgm:pt modelId="{1F2A5567-010F-42BA-A6DF-ABFDC25E5ED9}" type="pres">
      <dgm:prSet presAssocID="{EE8950DC-7E05-4A9B-9AF0-F4EAD7BBEA1F}" presName="Name13" presStyleLbl="parChTrans1D2" presStyleIdx="10" presStyleCnt="15"/>
      <dgm:spPr/>
    </dgm:pt>
    <dgm:pt modelId="{CD925166-5A84-4E8A-A8A1-5EBFF4E9673A}" type="pres">
      <dgm:prSet presAssocID="{83FAE11B-6197-4AD0-94F0-ECCE1364903D}" presName="childText" presStyleLbl="bgAcc1" presStyleIdx="10" presStyleCnt="15">
        <dgm:presLayoutVars>
          <dgm:bulletEnabled val="1"/>
        </dgm:presLayoutVars>
      </dgm:prSet>
      <dgm:spPr/>
    </dgm:pt>
    <dgm:pt modelId="{09F02B9C-653B-421A-8135-3C76C580ED0A}" type="pres">
      <dgm:prSet presAssocID="{197E5F78-8786-49F0-BC79-371483800C57}" presName="root" presStyleCnt="0"/>
      <dgm:spPr/>
    </dgm:pt>
    <dgm:pt modelId="{CF2754FA-2CF6-4759-AC7D-A5F1A9BC5A21}" type="pres">
      <dgm:prSet presAssocID="{197E5F78-8786-49F0-BC79-371483800C57}" presName="rootComposite" presStyleCnt="0"/>
      <dgm:spPr/>
    </dgm:pt>
    <dgm:pt modelId="{BFD7AAF7-3F55-464D-84C3-EF07E7FD6164}" type="pres">
      <dgm:prSet presAssocID="{197E5F78-8786-49F0-BC79-371483800C57}" presName="rootText" presStyleLbl="node1" presStyleIdx="3" presStyleCnt="4"/>
      <dgm:spPr/>
    </dgm:pt>
    <dgm:pt modelId="{E9B5298F-2E72-43CB-9F0A-3864151F7017}" type="pres">
      <dgm:prSet presAssocID="{197E5F78-8786-49F0-BC79-371483800C57}" presName="rootConnector" presStyleLbl="node1" presStyleIdx="3" presStyleCnt="4"/>
      <dgm:spPr/>
    </dgm:pt>
    <dgm:pt modelId="{49AF214D-7866-4F1B-A96E-35E95A56F70A}" type="pres">
      <dgm:prSet presAssocID="{197E5F78-8786-49F0-BC79-371483800C57}" presName="childShape" presStyleCnt="0"/>
      <dgm:spPr/>
    </dgm:pt>
    <dgm:pt modelId="{23BB515E-6262-4BB7-ABAF-C5577F823C04}" type="pres">
      <dgm:prSet presAssocID="{BFF3AC3C-82C6-4100-B5C1-645436731ABC}" presName="Name13" presStyleLbl="parChTrans1D2" presStyleIdx="11" presStyleCnt="15"/>
      <dgm:spPr/>
    </dgm:pt>
    <dgm:pt modelId="{1D32E4DD-9614-4881-B5FF-D8F4B861DAC9}" type="pres">
      <dgm:prSet presAssocID="{5626A355-A690-4B41-84AC-919F6650C344}" presName="childText" presStyleLbl="bgAcc1" presStyleIdx="11" presStyleCnt="15">
        <dgm:presLayoutVars>
          <dgm:bulletEnabled val="1"/>
        </dgm:presLayoutVars>
      </dgm:prSet>
      <dgm:spPr/>
    </dgm:pt>
    <dgm:pt modelId="{0A7AD39A-D5AE-45D0-9792-5888B244D84F}" type="pres">
      <dgm:prSet presAssocID="{0D6D8A74-4DA1-43C3-BF52-FB1BA6993A6E}" presName="Name13" presStyleLbl="parChTrans1D2" presStyleIdx="12" presStyleCnt="15"/>
      <dgm:spPr/>
    </dgm:pt>
    <dgm:pt modelId="{50AC98A3-4777-45C2-AE0C-AB30C5C1F86D}" type="pres">
      <dgm:prSet presAssocID="{98DE134D-4621-4AAE-A3E9-6BE0B9840318}" presName="childText" presStyleLbl="bgAcc1" presStyleIdx="12" presStyleCnt="15">
        <dgm:presLayoutVars>
          <dgm:bulletEnabled val="1"/>
        </dgm:presLayoutVars>
      </dgm:prSet>
      <dgm:spPr/>
    </dgm:pt>
    <dgm:pt modelId="{99AD656C-26CE-43B1-9889-D1FDC1E0FF84}" type="pres">
      <dgm:prSet presAssocID="{1CA7AB99-F522-4A66-A973-BEC72160A19A}" presName="Name13" presStyleLbl="parChTrans1D2" presStyleIdx="13" presStyleCnt="15"/>
      <dgm:spPr/>
    </dgm:pt>
    <dgm:pt modelId="{09761529-445A-4394-B8C6-AAF326FBD309}" type="pres">
      <dgm:prSet presAssocID="{578D0FDB-B6F1-4E46-8412-D909205219E9}" presName="childText" presStyleLbl="bgAcc1" presStyleIdx="13" presStyleCnt="15">
        <dgm:presLayoutVars>
          <dgm:bulletEnabled val="1"/>
        </dgm:presLayoutVars>
      </dgm:prSet>
      <dgm:spPr/>
    </dgm:pt>
    <dgm:pt modelId="{FD9A6834-921A-4CEF-9C2C-1FF4FD37730C}" type="pres">
      <dgm:prSet presAssocID="{4AB76068-14CB-42AB-B5DE-50EDEEEC5976}" presName="Name13" presStyleLbl="parChTrans1D2" presStyleIdx="14" presStyleCnt="15"/>
      <dgm:spPr/>
    </dgm:pt>
    <dgm:pt modelId="{E5A0A299-3B4B-4EC7-A6BE-315A6E45F3F7}" type="pres">
      <dgm:prSet presAssocID="{C684D5F5-0657-41E5-97D7-CD0FD9B3858C}" presName="childText" presStyleLbl="bgAcc1" presStyleIdx="14" presStyleCnt="15">
        <dgm:presLayoutVars>
          <dgm:bulletEnabled val="1"/>
        </dgm:presLayoutVars>
      </dgm:prSet>
      <dgm:spPr/>
    </dgm:pt>
  </dgm:ptLst>
  <dgm:cxnLst>
    <dgm:cxn modelId="{AF8E7104-F978-47D6-81FC-58EBEEC56268}" srcId="{197E5F78-8786-49F0-BC79-371483800C57}" destId="{C684D5F5-0657-41E5-97D7-CD0FD9B3858C}" srcOrd="3" destOrd="0" parTransId="{4AB76068-14CB-42AB-B5DE-50EDEEEC5976}" sibTransId="{209A83C6-D5ED-4C93-A13C-CEB59D979B97}"/>
    <dgm:cxn modelId="{D683E205-30A4-49F3-B1C9-0645E68BCE17}" type="presOf" srcId="{783C217B-9D1A-42B6-80E0-44A64D739CAA}" destId="{E77D4043-6DB8-4404-A88A-F75BC590973A}" srcOrd="1" destOrd="0" presId="urn:microsoft.com/office/officeart/2005/8/layout/hierarchy3"/>
    <dgm:cxn modelId="{CDE3BF09-12C2-4EE5-83B9-669B896F448B}" srcId="{197E5F78-8786-49F0-BC79-371483800C57}" destId="{5626A355-A690-4B41-84AC-919F6650C344}" srcOrd="0" destOrd="0" parTransId="{BFF3AC3C-82C6-4100-B5C1-645436731ABC}" sibTransId="{F927F483-CF7C-4EE0-973F-B7587CC48B4D}"/>
    <dgm:cxn modelId="{E1CC2F0A-6D61-4829-8CD7-1C531F0E00AC}" type="presOf" srcId="{578D0FDB-B6F1-4E46-8412-D909205219E9}" destId="{09761529-445A-4394-B8C6-AAF326FBD309}" srcOrd="0" destOrd="0" presId="urn:microsoft.com/office/officeart/2005/8/layout/hierarchy3"/>
    <dgm:cxn modelId="{37CB830D-B31F-4907-942A-1468308AC208}" srcId="{65055734-B052-4119-8930-14722BDFCDBB}" destId="{5D86FAFE-5866-44EF-8FBD-AD1BAC1262C7}" srcOrd="0" destOrd="0" parTransId="{8A4BE506-F02C-4ED8-B5F2-F75C6895FBC1}" sibTransId="{6C063D32-E05D-4777-B11F-3558A0BC2596}"/>
    <dgm:cxn modelId="{9FF91C16-8737-4408-B8C1-6F0BE203AB3B}" type="presOf" srcId="{492FE5AB-DA55-42BB-87DC-29C4DD489CB7}" destId="{4133574E-BE9D-4041-A703-24C8F6D2227A}" srcOrd="0" destOrd="0" presId="urn:microsoft.com/office/officeart/2005/8/layout/hierarchy3"/>
    <dgm:cxn modelId="{1EA58C17-44F4-4A0C-90C8-15AA88EC76BC}" type="presOf" srcId="{3E407299-95D9-4C85-9992-E82689C96EEC}" destId="{9DB38132-DBEF-4E0A-AD2F-E51E25A2C31F}" srcOrd="0" destOrd="0" presId="urn:microsoft.com/office/officeart/2005/8/layout/hierarchy3"/>
    <dgm:cxn modelId="{30B4331B-0332-4D92-9280-228EEA01E5EB}" srcId="{783C217B-9D1A-42B6-80E0-44A64D739CAA}" destId="{126FD1C6-A2B1-48ED-832E-2DC48B4F3624}" srcOrd="3" destOrd="0" parTransId="{2C7946AA-AB00-4E30-BFFD-4781A1CA2571}" sibTransId="{6EE24C47-F7D6-46E0-B652-5876DFC90FA9}"/>
    <dgm:cxn modelId="{165B8E1C-412E-414E-BF7C-05C4082BE547}" srcId="{492FE5AB-DA55-42BB-87DC-29C4DD489CB7}" destId="{0637DAFC-A9C6-4C68-8C1D-0A2509DB9EC2}" srcOrd="0" destOrd="0" parTransId="{069B7165-C982-4BD9-ADC9-BF6A66A56A2B}" sibTransId="{94CCEAD9-B1F5-4A54-8199-0F219E90348A}"/>
    <dgm:cxn modelId="{0464D921-B720-4D2B-B710-A564370B8CDC}" type="presOf" srcId="{0637DAFC-A9C6-4C68-8C1D-0A2509DB9EC2}" destId="{5D377362-E03B-4DD9-BAFC-501B86CCD061}" srcOrd="0" destOrd="0" presId="urn:microsoft.com/office/officeart/2005/8/layout/hierarchy3"/>
    <dgm:cxn modelId="{43A7C730-BC0D-4EE1-AF5E-AA44FD2F9FF6}" srcId="{65055734-B052-4119-8930-14722BDFCDBB}" destId="{C91EF26E-DFE0-4934-A7B5-936D60C0E7BB}" srcOrd="1" destOrd="0" parTransId="{5C2E8E22-6BC2-406B-A13F-C355D5A1531D}" sibTransId="{7CF1F315-75F4-4D13-8C7D-6C10F9236259}"/>
    <dgm:cxn modelId="{D80D1C32-6182-4664-823A-123EB7EC4912}" type="presOf" srcId="{98DE134D-4621-4AAE-A3E9-6BE0B9840318}" destId="{50AC98A3-4777-45C2-AE0C-AB30C5C1F86D}" srcOrd="0" destOrd="0" presId="urn:microsoft.com/office/officeart/2005/8/layout/hierarchy3"/>
    <dgm:cxn modelId="{FC286A35-C1F7-4156-8947-106AAF9084AA}" type="presOf" srcId="{746C6E67-EA0A-4642-B1EA-31FBBEBE82E7}" destId="{077B6238-326C-46BF-AA8D-6A7D00C13847}" srcOrd="0" destOrd="0" presId="urn:microsoft.com/office/officeart/2005/8/layout/hierarchy3"/>
    <dgm:cxn modelId="{4B844638-0005-4EBF-9374-D9DBDBE2AAB7}" type="presOf" srcId="{2C7946AA-AB00-4E30-BFFD-4781A1CA2571}" destId="{9CAAB7E7-93D5-4F21-9372-B270158A6DAE}" srcOrd="0" destOrd="0" presId="urn:microsoft.com/office/officeart/2005/8/layout/hierarchy3"/>
    <dgm:cxn modelId="{0B8CC45B-DB98-4A48-8F0A-17F978B4D836}" srcId="{197E5F78-8786-49F0-BC79-371483800C57}" destId="{98DE134D-4621-4AAE-A3E9-6BE0B9840318}" srcOrd="1" destOrd="0" parTransId="{0D6D8A74-4DA1-43C3-BF52-FB1BA6993A6E}" sibTransId="{00390964-2246-4CD0-9333-8DE0688EE80D}"/>
    <dgm:cxn modelId="{74EA9060-0E29-47CD-B548-4DF4084806ED}" type="presOf" srcId="{83FAE11B-6197-4AD0-94F0-ECCE1364903D}" destId="{CD925166-5A84-4E8A-A8A1-5EBFF4E9673A}" srcOrd="0" destOrd="0" presId="urn:microsoft.com/office/officeart/2005/8/layout/hierarchy3"/>
    <dgm:cxn modelId="{AD62D960-C902-4E17-96DC-C636B1DE05A9}" srcId="{9903379F-0195-4A41-AE93-D43EB8E1DE64}" destId="{65055734-B052-4119-8930-14722BDFCDBB}" srcOrd="2" destOrd="0" parTransId="{6FC79FA7-3FF7-4485-AB2E-3988E0758DD5}" sibTransId="{CBDAA0E2-D9F5-4658-88C8-37D974099175}"/>
    <dgm:cxn modelId="{16521A63-1517-4D80-AA34-C32C60E02BE9}" type="presOf" srcId="{C684D5F5-0657-41E5-97D7-CD0FD9B3858C}" destId="{E5A0A299-3B4B-4EC7-A6BE-315A6E45F3F7}" srcOrd="0" destOrd="0" presId="urn:microsoft.com/office/officeart/2005/8/layout/hierarchy3"/>
    <dgm:cxn modelId="{89BF384B-38DB-452C-8899-58CE32FC5B5A}" type="presOf" srcId="{8A4BE506-F02C-4ED8-B5F2-F75C6895FBC1}" destId="{383E86BC-ADE2-4FF9-8DB8-4C8809959609}" srcOrd="0" destOrd="0" presId="urn:microsoft.com/office/officeart/2005/8/layout/hierarchy3"/>
    <dgm:cxn modelId="{EBAD4451-629D-4BEB-AE01-C2BC8D268338}" type="presOf" srcId="{9903379F-0195-4A41-AE93-D43EB8E1DE64}" destId="{1D3FFE2F-1CE0-483F-A84D-439763AADEA4}" srcOrd="0" destOrd="0" presId="urn:microsoft.com/office/officeart/2005/8/layout/hierarchy3"/>
    <dgm:cxn modelId="{58D14652-8E98-4F9C-8E3F-E8362B9B4A3D}" srcId="{65055734-B052-4119-8930-14722BDFCDBB}" destId="{83FAE11B-6197-4AD0-94F0-ECCE1364903D}" srcOrd="2" destOrd="0" parTransId="{EE8950DC-7E05-4A9B-9AF0-F4EAD7BBEA1F}" sibTransId="{087C3AD3-1BF2-4BF2-A0FD-6F890FB46154}"/>
    <dgm:cxn modelId="{E8E2BF52-DAEC-4D34-8081-28A649B352C0}" type="presOf" srcId="{D9E9D5CD-8DE0-4328-B283-4EBD729D9F9A}" destId="{6A2EA55E-A35E-4FDD-A9D7-6F88554DFE87}" srcOrd="0" destOrd="0" presId="urn:microsoft.com/office/officeart/2005/8/layout/hierarchy3"/>
    <dgm:cxn modelId="{61FC5C53-147D-444E-931C-5D2FC59ABE6E}" type="presOf" srcId="{4AB76068-14CB-42AB-B5DE-50EDEEEC5976}" destId="{FD9A6834-921A-4CEF-9C2C-1FF4FD37730C}" srcOrd="0" destOrd="0" presId="urn:microsoft.com/office/officeart/2005/8/layout/hierarchy3"/>
    <dgm:cxn modelId="{7F635F7B-26CC-4DF3-B8F4-D47483B8A0B5}" srcId="{9903379F-0195-4A41-AE93-D43EB8E1DE64}" destId="{492FE5AB-DA55-42BB-87DC-29C4DD489CB7}" srcOrd="1" destOrd="0" parTransId="{DAEC38ED-91B1-49D5-A9EC-A6E6047E63BF}" sibTransId="{B339DB95-868E-45FC-8817-DF5AACA258C3}"/>
    <dgm:cxn modelId="{1E84D881-2A51-41E8-92E2-1B0C3478100C}" srcId="{9903379F-0195-4A41-AE93-D43EB8E1DE64}" destId="{783C217B-9D1A-42B6-80E0-44A64D739CAA}" srcOrd="0" destOrd="0" parTransId="{C2C61CED-4A7F-47EA-BA29-69D2DE952609}" sibTransId="{36CC3B42-9EE9-40C9-89D8-5AD7480674A1}"/>
    <dgm:cxn modelId="{70374387-3F3D-4EA9-BC07-7987AB44C388}" type="presOf" srcId="{126FD1C6-A2B1-48ED-832E-2DC48B4F3624}" destId="{173AF558-12FA-4D48-9750-7DED519770DD}" srcOrd="0" destOrd="0" presId="urn:microsoft.com/office/officeart/2005/8/layout/hierarchy3"/>
    <dgm:cxn modelId="{D5D84888-DCF3-4124-B985-C034BE650C4F}" type="presOf" srcId="{EE9B295A-ABC7-49CB-A2B7-C315842A7A22}" destId="{70A441B9-8FC3-4FAB-92AA-FAD53F4FCB48}" srcOrd="0" destOrd="0" presId="urn:microsoft.com/office/officeart/2005/8/layout/hierarchy3"/>
    <dgm:cxn modelId="{CA73098F-8175-4224-8865-B928FCB10D14}" srcId="{783C217B-9D1A-42B6-80E0-44A64D739CAA}" destId="{746C6E67-EA0A-4642-B1EA-31FBBEBE82E7}" srcOrd="2" destOrd="0" parTransId="{E5B3E008-D985-494D-A4BC-C7203CE207C4}" sibTransId="{24A6ABBB-E2A1-4951-A3CF-B770E6E23A55}"/>
    <dgm:cxn modelId="{84BBCF91-1D8C-458F-B911-9BA736D116B0}" type="presOf" srcId="{492FE5AB-DA55-42BB-87DC-29C4DD489CB7}" destId="{84CBD215-518F-4164-9B63-D595D0CAD732}" srcOrd="1" destOrd="0" presId="urn:microsoft.com/office/officeart/2005/8/layout/hierarchy3"/>
    <dgm:cxn modelId="{08704993-2285-4B0F-911F-FC665DEF58C5}" type="presOf" srcId="{5626A355-A690-4B41-84AC-919F6650C344}" destId="{1D32E4DD-9614-4881-B5FF-D8F4B861DAC9}" srcOrd="0" destOrd="0" presId="urn:microsoft.com/office/officeart/2005/8/layout/hierarchy3"/>
    <dgm:cxn modelId="{27B9909B-E442-462C-8CB5-1778C829A853}" type="presOf" srcId="{BFF3AC3C-82C6-4100-B5C1-645436731ABC}" destId="{23BB515E-6262-4BB7-ABAF-C5577F823C04}" srcOrd="0" destOrd="0" presId="urn:microsoft.com/office/officeart/2005/8/layout/hierarchy3"/>
    <dgm:cxn modelId="{C675B89C-DBA8-493F-8883-508794E3A8C5}" srcId="{9903379F-0195-4A41-AE93-D43EB8E1DE64}" destId="{197E5F78-8786-49F0-BC79-371483800C57}" srcOrd="3" destOrd="0" parTransId="{61A7D207-D11E-43DE-9157-BBFF41BE236D}" sibTransId="{84631D21-CF02-49F3-A0C3-06BBBFA87C1E}"/>
    <dgm:cxn modelId="{FA425D9D-2A5A-4C07-83F2-A0FC2D3F1CEC}" type="presOf" srcId="{535D4F35-F404-4F55-9679-3765C78234B8}" destId="{DF89A6CE-B795-4A50-B745-E0BBF9CDABDC}" srcOrd="0" destOrd="0" presId="urn:microsoft.com/office/officeart/2005/8/layout/hierarchy3"/>
    <dgm:cxn modelId="{9AACBFA0-80BB-4EE2-A591-BEE5F19C9F3B}" type="presOf" srcId="{D00E5598-0A73-46D5-AED3-EFFDC6F85325}" destId="{27ED57FC-8A0F-472B-80A0-4D2E5E19BEB1}" srcOrd="0" destOrd="0" presId="urn:microsoft.com/office/officeart/2005/8/layout/hierarchy3"/>
    <dgm:cxn modelId="{98846AA2-193D-40FE-A4AC-12AA118CCFE9}" type="presOf" srcId="{E5B3E008-D985-494D-A4BC-C7203CE207C4}" destId="{0165B127-4580-41AC-B7CE-4FCB94E2F4F6}" srcOrd="0" destOrd="0" presId="urn:microsoft.com/office/officeart/2005/8/layout/hierarchy3"/>
    <dgm:cxn modelId="{9503CAA3-2978-483B-929B-AF92F5557460}" type="presOf" srcId="{855D538C-5839-48E9-8C56-ECAD614D2DD1}" destId="{11392555-5F31-4684-9EB8-AC12827C19EF}" srcOrd="0" destOrd="0" presId="urn:microsoft.com/office/officeart/2005/8/layout/hierarchy3"/>
    <dgm:cxn modelId="{8D5853A4-126C-4973-A03B-4A5A15CB106E}" type="presOf" srcId="{5D86FAFE-5866-44EF-8FBD-AD1BAC1262C7}" destId="{E433C370-5C5D-4A95-8314-4E50A646703C}" srcOrd="0" destOrd="0" presId="urn:microsoft.com/office/officeart/2005/8/layout/hierarchy3"/>
    <dgm:cxn modelId="{165D71A9-38C2-46B3-9E53-F5BD62EC4609}" type="presOf" srcId="{3D9F482E-BF54-4EA8-8689-E252B53CD04C}" destId="{7D8746AC-2499-4E2E-9AE2-939C7784030F}" srcOrd="0" destOrd="0" presId="urn:microsoft.com/office/officeart/2005/8/layout/hierarchy3"/>
    <dgm:cxn modelId="{33AC84A9-6628-4E5C-8156-34DCD59EB154}" type="presOf" srcId="{0D6D8A74-4DA1-43C3-BF52-FB1BA6993A6E}" destId="{0A7AD39A-D5AE-45D0-9792-5888B244D84F}" srcOrd="0" destOrd="0" presId="urn:microsoft.com/office/officeart/2005/8/layout/hierarchy3"/>
    <dgm:cxn modelId="{4D2164AE-234C-4B44-9C0A-9759F924C1B5}" srcId="{492FE5AB-DA55-42BB-87DC-29C4DD489CB7}" destId="{AA7C4B2D-0C71-4D64-BFC2-9474AFC8B950}" srcOrd="2" destOrd="0" parTransId="{855D538C-5839-48E9-8C56-ECAD614D2DD1}" sibTransId="{487F5C5E-08ED-4BC3-84A8-0309E2DED0F3}"/>
    <dgm:cxn modelId="{E94B91AE-32AC-472A-8FCC-8A51195D82D5}" type="presOf" srcId="{783C217B-9D1A-42B6-80E0-44A64D739CAA}" destId="{8278BE78-8661-45F1-9700-27F0F416D499}" srcOrd="0" destOrd="0" presId="urn:microsoft.com/office/officeart/2005/8/layout/hierarchy3"/>
    <dgm:cxn modelId="{CF5A18B3-D20C-4729-BAFB-D574FF8CA498}" srcId="{783C217B-9D1A-42B6-80E0-44A64D739CAA}" destId="{535D4F35-F404-4F55-9679-3765C78234B8}" srcOrd="0" destOrd="0" parTransId="{3D9F482E-BF54-4EA8-8689-E252B53CD04C}" sibTransId="{01667C3F-6CF8-4319-AAC5-99F2BE4B0855}"/>
    <dgm:cxn modelId="{B3FBD3BA-5484-414E-8FA1-43607E3D19F5}" type="presOf" srcId="{197E5F78-8786-49F0-BC79-371483800C57}" destId="{E9B5298F-2E72-43CB-9F0A-3864151F7017}" srcOrd="1" destOrd="0" presId="urn:microsoft.com/office/officeart/2005/8/layout/hierarchy3"/>
    <dgm:cxn modelId="{9726F6BD-1C18-42D4-94F5-143A8404AE34}" type="presOf" srcId="{AA7C4B2D-0C71-4D64-BFC2-9474AFC8B950}" destId="{6E5DC59E-26E6-4C81-8B97-A74492609C83}" srcOrd="0" destOrd="0" presId="urn:microsoft.com/office/officeart/2005/8/layout/hierarchy3"/>
    <dgm:cxn modelId="{553C86C2-ED37-4C34-A1A1-6BDDF0F19FB3}" type="presOf" srcId="{1CA7AB99-F522-4A66-A973-BEC72160A19A}" destId="{99AD656C-26CE-43B1-9889-D1FDC1E0FF84}" srcOrd="0" destOrd="0" presId="urn:microsoft.com/office/officeart/2005/8/layout/hierarchy3"/>
    <dgm:cxn modelId="{D78722C8-6CD0-4FD0-B684-EB703FFACBC8}" srcId="{492FE5AB-DA55-42BB-87DC-29C4DD489CB7}" destId="{EE9B295A-ABC7-49CB-A2B7-C315842A7A22}" srcOrd="1" destOrd="0" parTransId="{D00E5598-0A73-46D5-AED3-EFFDC6F85325}" sibTransId="{4A7FCE0E-65A0-490E-B301-2963F91399DB}"/>
    <dgm:cxn modelId="{9C1B5ACC-B520-4C20-89C0-42CF9BDE2A24}" type="presOf" srcId="{EE8950DC-7E05-4A9B-9AF0-F4EAD7BBEA1F}" destId="{1F2A5567-010F-42BA-A6DF-ABFDC25E5ED9}" srcOrd="0" destOrd="0" presId="urn:microsoft.com/office/officeart/2005/8/layout/hierarchy3"/>
    <dgm:cxn modelId="{1D3D78CE-0B6C-4785-8C39-8CA52E31CD49}" srcId="{783C217B-9D1A-42B6-80E0-44A64D739CAA}" destId="{3E407299-95D9-4C85-9992-E82689C96EEC}" srcOrd="1" destOrd="0" parTransId="{D9E9D5CD-8DE0-4328-B283-4EBD729D9F9A}" sibTransId="{69E5A200-AFC5-4C1F-8160-137773BF7912}"/>
    <dgm:cxn modelId="{B54658CE-25EE-4D28-8DA2-B06C304B165F}" type="presOf" srcId="{5C2E8E22-6BC2-406B-A13F-C355D5A1531D}" destId="{C9408DBE-923C-4982-9AE8-D6F56E20D975}" srcOrd="0" destOrd="0" presId="urn:microsoft.com/office/officeart/2005/8/layout/hierarchy3"/>
    <dgm:cxn modelId="{3AB286D1-43FC-4719-A2BF-4739A29436A3}" type="presOf" srcId="{C91EF26E-DFE0-4934-A7B5-936D60C0E7BB}" destId="{037E07E8-FCD1-4E99-A2A2-FC83DE1FAF8C}" srcOrd="0" destOrd="0" presId="urn:microsoft.com/office/officeart/2005/8/layout/hierarchy3"/>
    <dgm:cxn modelId="{9DF5C7DF-563C-4745-8038-9C76B234AEC2}" type="presOf" srcId="{65055734-B052-4119-8930-14722BDFCDBB}" destId="{C9414F72-D19D-4A6F-A3E1-788280AF6A45}" srcOrd="1" destOrd="0" presId="urn:microsoft.com/office/officeart/2005/8/layout/hierarchy3"/>
    <dgm:cxn modelId="{A32BF8DF-F1D4-4D5B-9FE5-196479939D44}" type="presOf" srcId="{F2224FA9-7EB0-48B1-9407-E361F248D291}" destId="{74259D67-C36B-42CE-A007-3B6107607184}" srcOrd="0" destOrd="0" presId="urn:microsoft.com/office/officeart/2005/8/layout/hierarchy3"/>
    <dgm:cxn modelId="{55CE5CE2-682E-4C81-BA7A-B3E9333511E8}" type="presOf" srcId="{5221575E-3CF2-4763-87CB-2F002115A051}" destId="{67DB9743-E097-42B9-8238-7576433328AA}" srcOrd="0" destOrd="0" presId="urn:microsoft.com/office/officeart/2005/8/layout/hierarchy3"/>
    <dgm:cxn modelId="{840300F1-5815-4D3D-BFB7-41DCCE1952F7}" type="presOf" srcId="{197E5F78-8786-49F0-BC79-371483800C57}" destId="{BFD7AAF7-3F55-464D-84C3-EF07E7FD6164}" srcOrd="0" destOrd="0" presId="urn:microsoft.com/office/officeart/2005/8/layout/hierarchy3"/>
    <dgm:cxn modelId="{EF2593F3-BFF2-41C8-A85F-FCAD8E614F0D}" srcId="{197E5F78-8786-49F0-BC79-371483800C57}" destId="{578D0FDB-B6F1-4E46-8412-D909205219E9}" srcOrd="2" destOrd="0" parTransId="{1CA7AB99-F522-4A66-A973-BEC72160A19A}" sibTransId="{EAC847A3-778C-448D-81BF-98746C52A0C5}"/>
    <dgm:cxn modelId="{29EF1BFA-A23B-47E7-AB3C-BAB3B9145BE6}" type="presOf" srcId="{069B7165-C982-4BD9-ADC9-BF6A66A56A2B}" destId="{1832A82D-F464-4A79-A3DE-CCB819C1CE46}" srcOrd="0" destOrd="0" presId="urn:microsoft.com/office/officeart/2005/8/layout/hierarchy3"/>
    <dgm:cxn modelId="{4537D0FC-5201-4783-B8E7-616F05FAEA5A}" srcId="{492FE5AB-DA55-42BB-87DC-29C4DD489CB7}" destId="{F2224FA9-7EB0-48B1-9407-E361F248D291}" srcOrd="3" destOrd="0" parTransId="{5221575E-3CF2-4763-87CB-2F002115A051}" sibTransId="{15A0C7A4-48C0-4A23-BF9B-4DDC5F4A14F2}"/>
    <dgm:cxn modelId="{EFB3FFFC-3C07-4024-9159-C16CB16E3D1A}" type="presOf" srcId="{65055734-B052-4119-8930-14722BDFCDBB}" destId="{80DF886F-39B6-4CA4-BAC1-CA3A2626B5A9}" srcOrd="0" destOrd="0" presId="urn:microsoft.com/office/officeart/2005/8/layout/hierarchy3"/>
    <dgm:cxn modelId="{613AFE39-408C-404F-977A-32DFE8675B3F}" type="presParOf" srcId="{1D3FFE2F-1CE0-483F-A84D-439763AADEA4}" destId="{A151193D-67B3-4CD7-B63E-67CDDB1E09CF}" srcOrd="0" destOrd="0" presId="urn:microsoft.com/office/officeart/2005/8/layout/hierarchy3"/>
    <dgm:cxn modelId="{31EBF4CD-3BD3-4535-9EBA-8A8DDB6CC7B4}" type="presParOf" srcId="{A151193D-67B3-4CD7-B63E-67CDDB1E09CF}" destId="{EB895FEF-01E3-4FA0-A8AD-F4C1A1262B3F}" srcOrd="0" destOrd="0" presId="urn:microsoft.com/office/officeart/2005/8/layout/hierarchy3"/>
    <dgm:cxn modelId="{CCA03280-29ED-4BBA-B35C-DCBE5CB3F33C}" type="presParOf" srcId="{EB895FEF-01E3-4FA0-A8AD-F4C1A1262B3F}" destId="{8278BE78-8661-45F1-9700-27F0F416D499}" srcOrd="0" destOrd="0" presId="urn:microsoft.com/office/officeart/2005/8/layout/hierarchy3"/>
    <dgm:cxn modelId="{D9E3E435-06FF-4659-9FDC-00CE9A2FFECF}" type="presParOf" srcId="{EB895FEF-01E3-4FA0-A8AD-F4C1A1262B3F}" destId="{E77D4043-6DB8-4404-A88A-F75BC590973A}" srcOrd="1" destOrd="0" presId="urn:microsoft.com/office/officeart/2005/8/layout/hierarchy3"/>
    <dgm:cxn modelId="{34525585-5B3C-4DEC-9D8A-049429DEE48F}" type="presParOf" srcId="{A151193D-67B3-4CD7-B63E-67CDDB1E09CF}" destId="{D8DA2A26-C7C7-4031-959B-5A3298033AEA}" srcOrd="1" destOrd="0" presId="urn:microsoft.com/office/officeart/2005/8/layout/hierarchy3"/>
    <dgm:cxn modelId="{B68A296B-98B8-4996-A04F-AAC8D01BFF96}" type="presParOf" srcId="{D8DA2A26-C7C7-4031-959B-5A3298033AEA}" destId="{7D8746AC-2499-4E2E-9AE2-939C7784030F}" srcOrd="0" destOrd="0" presId="urn:microsoft.com/office/officeart/2005/8/layout/hierarchy3"/>
    <dgm:cxn modelId="{F8A87E75-972B-43B1-ABCA-B9875A640A21}" type="presParOf" srcId="{D8DA2A26-C7C7-4031-959B-5A3298033AEA}" destId="{DF89A6CE-B795-4A50-B745-E0BBF9CDABDC}" srcOrd="1" destOrd="0" presId="urn:microsoft.com/office/officeart/2005/8/layout/hierarchy3"/>
    <dgm:cxn modelId="{9F9221DA-C930-47FA-955E-5303D7F3C3D0}" type="presParOf" srcId="{D8DA2A26-C7C7-4031-959B-5A3298033AEA}" destId="{6A2EA55E-A35E-4FDD-A9D7-6F88554DFE87}" srcOrd="2" destOrd="0" presId="urn:microsoft.com/office/officeart/2005/8/layout/hierarchy3"/>
    <dgm:cxn modelId="{FFFB5959-2650-43FC-9AC4-1A96854FF62D}" type="presParOf" srcId="{D8DA2A26-C7C7-4031-959B-5A3298033AEA}" destId="{9DB38132-DBEF-4E0A-AD2F-E51E25A2C31F}" srcOrd="3" destOrd="0" presId="urn:microsoft.com/office/officeart/2005/8/layout/hierarchy3"/>
    <dgm:cxn modelId="{1E433550-7CAA-4B16-AB63-88E80D1EB679}" type="presParOf" srcId="{D8DA2A26-C7C7-4031-959B-5A3298033AEA}" destId="{0165B127-4580-41AC-B7CE-4FCB94E2F4F6}" srcOrd="4" destOrd="0" presId="urn:microsoft.com/office/officeart/2005/8/layout/hierarchy3"/>
    <dgm:cxn modelId="{2FAD9D93-5E28-483E-A7A6-614FEAA4E8EA}" type="presParOf" srcId="{D8DA2A26-C7C7-4031-959B-5A3298033AEA}" destId="{077B6238-326C-46BF-AA8D-6A7D00C13847}" srcOrd="5" destOrd="0" presId="urn:microsoft.com/office/officeart/2005/8/layout/hierarchy3"/>
    <dgm:cxn modelId="{CE5113B8-6FFA-46A2-8668-BFF3697C77F3}" type="presParOf" srcId="{D8DA2A26-C7C7-4031-959B-5A3298033AEA}" destId="{9CAAB7E7-93D5-4F21-9372-B270158A6DAE}" srcOrd="6" destOrd="0" presId="urn:microsoft.com/office/officeart/2005/8/layout/hierarchy3"/>
    <dgm:cxn modelId="{63B92C5D-3553-4A4B-B7A1-116096DB8136}" type="presParOf" srcId="{D8DA2A26-C7C7-4031-959B-5A3298033AEA}" destId="{173AF558-12FA-4D48-9750-7DED519770DD}" srcOrd="7" destOrd="0" presId="urn:microsoft.com/office/officeart/2005/8/layout/hierarchy3"/>
    <dgm:cxn modelId="{34E3CF01-4324-48B1-93DD-83480AB9D587}" type="presParOf" srcId="{1D3FFE2F-1CE0-483F-A84D-439763AADEA4}" destId="{0AAB092B-347C-4F18-940B-F3BD8C8244A8}" srcOrd="1" destOrd="0" presId="urn:microsoft.com/office/officeart/2005/8/layout/hierarchy3"/>
    <dgm:cxn modelId="{AE6B42D7-492A-4041-873C-76151F7B2086}" type="presParOf" srcId="{0AAB092B-347C-4F18-940B-F3BD8C8244A8}" destId="{90F75108-AC62-418F-AA3E-6B3CC0A1A5BE}" srcOrd="0" destOrd="0" presId="urn:microsoft.com/office/officeart/2005/8/layout/hierarchy3"/>
    <dgm:cxn modelId="{2E20D81C-F6ED-4180-824E-BC705B07A306}" type="presParOf" srcId="{90F75108-AC62-418F-AA3E-6B3CC0A1A5BE}" destId="{4133574E-BE9D-4041-A703-24C8F6D2227A}" srcOrd="0" destOrd="0" presId="urn:microsoft.com/office/officeart/2005/8/layout/hierarchy3"/>
    <dgm:cxn modelId="{89C8D31D-2D0C-4775-BCE9-2D2C7E3524F9}" type="presParOf" srcId="{90F75108-AC62-418F-AA3E-6B3CC0A1A5BE}" destId="{84CBD215-518F-4164-9B63-D595D0CAD732}" srcOrd="1" destOrd="0" presId="urn:microsoft.com/office/officeart/2005/8/layout/hierarchy3"/>
    <dgm:cxn modelId="{B18CF305-2E5D-4B97-A9A5-3CFF90AB82B5}" type="presParOf" srcId="{0AAB092B-347C-4F18-940B-F3BD8C8244A8}" destId="{9461DBD4-BEC4-4B00-BF51-A534F1A0D9BE}" srcOrd="1" destOrd="0" presId="urn:microsoft.com/office/officeart/2005/8/layout/hierarchy3"/>
    <dgm:cxn modelId="{A1D772ED-839F-4CB8-BC13-2A8A2D48DF23}" type="presParOf" srcId="{9461DBD4-BEC4-4B00-BF51-A534F1A0D9BE}" destId="{1832A82D-F464-4A79-A3DE-CCB819C1CE46}" srcOrd="0" destOrd="0" presId="urn:microsoft.com/office/officeart/2005/8/layout/hierarchy3"/>
    <dgm:cxn modelId="{AA59FDDA-346E-491C-A306-FFEAE254A275}" type="presParOf" srcId="{9461DBD4-BEC4-4B00-BF51-A534F1A0D9BE}" destId="{5D377362-E03B-4DD9-BAFC-501B86CCD061}" srcOrd="1" destOrd="0" presId="urn:microsoft.com/office/officeart/2005/8/layout/hierarchy3"/>
    <dgm:cxn modelId="{54BE53EF-4788-43E7-A776-458C94810BA4}" type="presParOf" srcId="{9461DBD4-BEC4-4B00-BF51-A534F1A0D9BE}" destId="{27ED57FC-8A0F-472B-80A0-4D2E5E19BEB1}" srcOrd="2" destOrd="0" presId="urn:microsoft.com/office/officeart/2005/8/layout/hierarchy3"/>
    <dgm:cxn modelId="{A16E8E96-CA7F-41BB-9554-BDA38EABE0F0}" type="presParOf" srcId="{9461DBD4-BEC4-4B00-BF51-A534F1A0D9BE}" destId="{70A441B9-8FC3-4FAB-92AA-FAD53F4FCB48}" srcOrd="3" destOrd="0" presId="urn:microsoft.com/office/officeart/2005/8/layout/hierarchy3"/>
    <dgm:cxn modelId="{4DC31595-6CD9-444A-ABA3-E59DAB7A7F08}" type="presParOf" srcId="{9461DBD4-BEC4-4B00-BF51-A534F1A0D9BE}" destId="{11392555-5F31-4684-9EB8-AC12827C19EF}" srcOrd="4" destOrd="0" presId="urn:microsoft.com/office/officeart/2005/8/layout/hierarchy3"/>
    <dgm:cxn modelId="{24335159-1755-4DA4-AA4E-E4D5671B352C}" type="presParOf" srcId="{9461DBD4-BEC4-4B00-BF51-A534F1A0D9BE}" destId="{6E5DC59E-26E6-4C81-8B97-A74492609C83}" srcOrd="5" destOrd="0" presId="urn:microsoft.com/office/officeart/2005/8/layout/hierarchy3"/>
    <dgm:cxn modelId="{1B0F3CD1-8490-4738-B608-CDB2DCF94394}" type="presParOf" srcId="{9461DBD4-BEC4-4B00-BF51-A534F1A0D9BE}" destId="{67DB9743-E097-42B9-8238-7576433328AA}" srcOrd="6" destOrd="0" presId="urn:microsoft.com/office/officeart/2005/8/layout/hierarchy3"/>
    <dgm:cxn modelId="{4C199630-C2E9-4688-84E0-A6AB3D03B353}" type="presParOf" srcId="{9461DBD4-BEC4-4B00-BF51-A534F1A0D9BE}" destId="{74259D67-C36B-42CE-A007-3B6107607184}" srcOrd="7" destOrd="0" presId="urn:microsoft.com/office/officeart/2005/8/layout/hierarchy3"/>
    <dgm:cxn modelId="{D1AD0EED-2E26-44C9-A92E-B924EFDB09C3}" type="presParOf" srcId="{1D3FFE2F-1CE0-483F-A84D-439763AADEA4}" destId="{950522C9-9A6D-4A5E-B619-279355BC274F}" srcOrd="2" destOrd="0" presId="urn:microsoft.com/office/officeart/2005/8/layout/hierarchy3"/>
    <dgm:cxn modelId="{61476DD3-5862-4162-B6E5-8036B5F8C3DC}" type="presParOf" srcId="{950522C9-9A6D-4A5E-B619-279355BC274F}" destId="{F5900223-D509-4C76-A639-B708FCD6DBB7}" srcOrd="0" destOrd="0" presId="urn:microsoft.com/office/officeart/2005/8/layout/hierarchy3"/>
    <dgm:cxn modelId="{8540A2D7-39FF-437B-A39A-565394316B33}" type="presParOf" srcId="{F5900223-D509-4C76-A639-B708FCD6DBB7}" destId="{80DF886F-39B6-4CA4-BAC1-CA3A2626B5A9}" srcOrd="0" destOrd="0" presId="urn:microsoft.com/office/officeart/2005/8/layout/hierarchy3"/>
    <dgm:cxn modelId="{F93533E7-CA97-4891-B731-AF2CB3CAD2A6}" type="presParOf" srcId="{F5900223-D509-4C76-A639-B708FCD6DBB7}" destId="{C9414F72-D19D-4A6F-A3E1-788280AF6A45}" srcOrd="1" destOrd="0" presId="urn:microsoft.com/office/officeart/2005/8/layout/hierarchy3"/>
    <dgm:cxn modelId="{2E803742-F9A3-4874-B716-AD45C1FD092C}" type="presParOf" srcId="{950522C9-9A6D-4A5E-B619-279355BC274F}" destId="{A0B2A50D-DF29-44FE-B37C-85A2AB476015}" srcOrd="1" destOrd="0" presId="urn:microsoft.com/office/officeart/2005/8/layout/hierarchy3"/>
    <dgm:cxn modelId="{CA5F1CF9-7DD3-415F-B26A-D2BAF37DC020}" type="presParOf" srcId="{A0B2A50D-DF29-44FE-B37C-85A2AB476015}" destId="{383E86BC-ADE2-4FF9-8DB8-4C8809959609}" srcOrd="0" destOrd="0" presId="urn:microsoft.com/office/officeart/2005/8/layout/hierarchy3"/>
    <dgm:cxn modelId="{44BD24F7-05B3-4CF3-BC43-FC0B35986F10}" type="presParOf" srcId="{A0B2A50D-DF29-44FE-B37C-85A2AB476015}" destId="{E433C370-5C5D-4A95-8314-4E50A646703C}" srcOrd="1" destOrd="0" presId="urn:microsoft.com/office/officeart/2005/8/layout/hierarchy3"/>
    <dgm:cxn modelId="{7CEFDE19-924B-4DD0-8CC7-5EFE2383840E}" type="presParOf" srcId="{A0B2A50D-DF29-44FE-B37C-85A2AB476015}" destId="{C9408DBE-923C-4982-9AE8-D6F56E20D975}" srcOrd="2" destOrd="0" presId="urn:microsoft.com/office/officeart/2005/8/layout/hierarchy3"/>
    <dgm:cxn modelId="{FEB91136-35BE-4E11-BA31-9D320A1165C9}" type="presParOf" srcId="{A0B2A50D-DF29-44FE-B37C-85A2AB476015}" destId="{037E07E8-FCD1-4E99-A2A2-FC83DE1FAF8C}" srcOrd="3" destOrd="0" presId="urn:microsoft.com/office/officeart/2005/8/layout/hierarchy3"/>
    <dgm:cxn modelId="{0FA6E457-ECAA-4721-9783-065C914BEC9E}" type="presParOf" srcId="{A0B2A50D-DF29-44FE-B37C-85A2AB476015}" destId="{1F2A5567-010F-42BA-A6DF-ABFDC25E5ED9}" srcOrd="4" destOrd="0" presId="urn:microsoft.com/office/officeart/2005/8/layout/hierarchy3"/>
    <dgm:cxn modelId="{0EB7EB89-812A-475A-9DB1-4BA44E570059}" type="presParOf" srcId="{A0B2A50D-DF29-44FE-B37C-85A2AB476015}" destId="{CD925166-5A84-4E8A-A8A1-5EBFF4E9673A}" srcOrd="5" destOrd="0" presId="urn:microsoft.com/office/officeart/2005/8/layout/hierarchy3"/>
    <dgm:cxn modelId="{2D0A247C-353F-484C-8061-9B224930C0B7}" type="presParOf" srcId="{1D3FFE2F-1CE0-483F-A84D-439763AADEA4}" destId="{09F02B9C-653B-421A-8135-3C76C580ED0A}" srcOrd="3" destOrd="0" presId="urn:microsoft.com/office/officeart/2005/8/layout/hierarchy3"/>
    <dgm:cxn modelId="{BF2A0603-D2A0-44F6-9C47-E266E6E8265D}" type="presParOf" srcId="{09F02B9C-653B-421A-8135-3C76C580ED0A}" destId="{CF2754FA-2CF6-4759-AC7D-A5F1A9BC5A21}" srcOrd="0" destOrd="0" presId="urn:microsoft.com/office/officeart/2005/8/layout/hierarchy3"/>
    <dgm:cxn modelId="{D27BCF27-C758-4ECA-81B6-F4C99B5E5170}" type="presParOf" srcId="{CF2754FA-2CF6-4759-AC7D-A5F1A9BC5A21}" destId="{BFD7AAF7-3F55-464D-84C3-EF07E7FD6164}" srcOrd="0" destOrd="0" presId="urn:microsoft.com/office/officeart/2005/8/layout/hierarchy3"/>
    <dgm:cxn modelId="{1D63FA69-7954-48C5-A096-C78ED1562D5F}" type="presParOf" srcId="{CF2754FA-2CF6-4759-AC7D-A5F1A9BC5A21}" destId="{E9B5298F-2E72-43CB-9F0A-3864151F7017}" srcOrd="1" destOrd="0" presId="urn:microsoft.com/office/officeart/2005/8/layout/hierarchy3"/>
    <dgm:cxn modelId="{E71190AE-35E2-494C-9B72-56FF8AF2E240}" type="presParOf" srcId="{09F02B9C-653B-421A-8135-3C76C580ED0A}" destId="{49AF214D-7866-4F1B-A96E-35E95A56F70A}" srcOrd="1" destOrd="0" presId="urn:microsoft.com/office/officeart/2005/8/layout/hierarchy3"/>
    <dgm:cxn modelId="{6941176E-C0AD-448A-B799-7D3FD9EC5F5E}" type="presParOf" srcId="{49AF214D-7866-4F1B-A96E-35E95A56F70A}" destId="{23BB515E-6262-4BB7-ABAF-C5577F823C04}" srcOrd="0" destOrd="0" presId="urn:microsoft.com/office/officeart/2005/8/layout/hierarchy3"/>
    <dgm:cxn modelId="{8CBDAEE4-E76B-47C6-9176-4D158D01044D}" type="presParOf" srcId="{49AF214D-7866-4F1B-A96E-35E95A56F70A}" destId="{1D32E4DD-9614-4881-B5FF-D8F4B861DAC9}" srcOrd="1" destOrd="0" presId="urn:microsoft.com/office/officeart/2005/8/layout/hierarchy3"/>
    <dgm:cxn modelId="{72098A32-32E7-4076-AB46-3E45C2F9C1FE}" type="presParOf" srcId="{49AF214D-7866-4F1B-A96E-35E95A56F70A}" destId="{0A7AD39A-D5AE-45D0-9792-5888B244D84F}" srcOrd="2" destOrd="0" presId="urn:microsoft.com/office/officeart/2005/8/layout/hierarchy3"/>
    <dgm:cxn modelId="{A3816B86-B084-4AEF-A733-255A7A76EB1D}" type="presParOf" srcId="{49AF214D-7866-4F1B-A96E-35E95A56F70A}" destId="{50AC98A3-4777-45C2-AE0C-AB30C5C1F86D}" srcOrd="3" destOrd="0" presId="urn:microsoft.com/office/officeart/2005/8/layout/hierarchy3"/>
    <dgm:cxn modelId="{971B0745-6E80-4414-B223-5D6174648D21}" type="presParOf" srcId="{49AF214D-7866-4F1B-A96E-35E95A56F70A}" destId="{99AD656C-26CE-43B1-9889-D1FDC1E0FF84}" srcOrd="4" destOrd="0" presId="urn:microsoft.com/office/officeart/2005/8/layout/hierarchy3"/>
    <dgm:cxn modelId="{1BDF1EF4-374D-4007-B0E2-34EA69F681C9}" type="presParOf" srcId="{49AF214D-7866-4F1B-A96E-35E95A56F70A}" destId="{09761529-445A-4394-B8C6-AAF326FBD309}" srcOrd="5" destOrd="0" presId="urn:microsoft.com/office/officeart/2005/8/layout/hierarchy3"/>
    <dgm:cxn modelId="{BA01AE21-A923-47F5-821E-C07B2E12D99C}" type="presParOf" srcId="{49AF214D-7866-4F1B-A96E-35E95A56F70A}" destId="{FD9A6834-921A-4CEF-9C2C-1FF4FD37730C}" srcOrd="6" destOrd="0" presId="urn:microsoft.com/office/officeart/2005/8/layout/hierarchy3"/>
    <dgm:cxn modelId="{5AB72AAE-EAAD-4D28-A28A-147E52A2C4FE}" type="presParOf" srcId="{49AF214D-7866-4F1B-A96E-35E95A56F70A}" destId="{E5A0A299-3B4B-4EC7-A6BE-315A6E45F3F7}"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47C166-01A6-4A2C-A5E4-812F2D077E8C}"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EA5EBCA7-F676-49DC-8075-6E18A3028688}">
      <dgm:prSet phldrT="[Text]"/>
      <dgm:spPr/>
      <dgm:t>
        <a:bodyPr/>
        <a:lstStyle/>
        <a:p>
          <a:r>
            <a:rPr lang="en-US" dirty="0"/>
            <a:t>Steering Committee</a:t>
          </a:r>
        </a:p>
      </dgm:t>
    </dgm:pt>
    <dgm:pt modelId="{5C087FE1-D4AE-403D-9D40-97548B2071AF}" type="parTrans" cxnId="{E30DCCAD-AB58-47FF-B91D-4451180CDC8B}">
      <dgm:prSet/>
      <dgm:spPr/>
      <dgm:t>
        <a:bodyPr/>
        <a:lstStyle/>
        <a:p>
          <a:endParaRPr lang="en-US"/>
        </a:p>
      </dgm:t>
    </dgm:pt>
    <dgm:pt modelId="{296792C3-A49D-4471-BA78-C5B947F62922}" type="sibTrans" cxnId="{E30DCCAD-AB58-47FF-B91D-4451180CDC8B}">
      <dgm:prSet/>
      <dgm:spPr/>
      <dgm:t>
        <a:bodyPr/>
        <a:lstStyle/>
        <a:p>
          <a:endParaRPr lang="en-US"/>
        </a:p>
      </dgm:t>
    </dgm:pt>
    <dgm:pt modelId="{7D9D6B4B-13F1-4A8D-84E4-74E04E196D2B}">
      <dgm:prSet phldrT="[Text]"/>
      <dgm:spPr/>
      <dgm:t>
        <a:bodyPr/>
        <a:lstStyle/>
        <a:p>
          <a:r>
            <a:rPr lang="en-US" dirty="0"/>
            <a:t>BHE Chair &amp; SPC Chair</a:t>
          </a:r>
        </a:p>
      </dgm:t>
    </dgm:pt>
    <dgm:pt modelId="{EBE569D4-7182-4ED3-942B-6449764BF7FE}" type="parTrans" cxnId="{1FA13834-F8F6-45FE-8046-5B247F23617F}">
      <dgm:prSet/>
      <dgm:spPr/>
      <dgm:t>
        <a:bodyPr/>
        <a:lstStyle/>
        <a:p>
          <a:endParaRPr lang="en-US"/>
        </a:p>
      </dgm:t>
    </dgm:pt>
    <dgm:pt modelId="{2433E30C-45C5-4BE3-86A9-5358F4FEE7F0}" type="sibTrans" cxnId="{1FA13834-F8F6-45FE-8046-5B247F23617F}">
      <dgm:prSet/>
      <dgm:spPr/>
      <dgm:t>
        <a:bodyPr/>
        <a:lstStyle/>
        <a:p>
          <a:endParaRPr lang="en-US"/>
        </a:p>
      </dgm:t>
    </dgm:pt>
    <dgm:pt modelId="{ED8F5442-DBF5-4950-B2D9-434C2200F350}">
      <dgm:prSet phldrT="[Text]"/>
      <dgm:spPr/>
      <dgm:t>
        <a:bodyPr/>
        <a:lstStyle/>
        <a:p>
          <a:r>
            <a:rPr lang="en-US" dirty="0"/>
            <a:t>Advisory Board</a:t>
          </a:r>
        </a:p>
      </dgm:t>
    </dgm:pt>
    <dgm:pt modelId="{D00490BB-E4F6-49C9-A804-3F154AE91CB7}" type="parTrans" cxnId="{4B201D47-8C48-40BE-B88E-91DD846081B2}">
      <dgm:prSet/>
      <dgm:spPr/>
      <dgm:t>
        <a:bodyPr/>
        <a:lstStyle/>
        <a:p>
          <a:endParaRPr lang="en-US"/>
        </a:p>
      </dgm:t>
    </dgm:pt>
    <dgm:pt modelId="{86E38D8E-1220-4F16-93A9-EDAB8DC1C54B}" type="sibTrans" cxnId="{4B201D47-8C48-40BE-B88E-91DD846081B2}">
      <dgm:prSet/>
      <dgm:spPr/>
      <dgm:t>
        <a:bodyPr/>
        <a:lstStyle/>
        <a:p>
          <a:endParaRPr lang="en-US"/>
        </a:p>
      </dgm:t>
    </dgm:pt>
    <dgm:pt modelId="{7B3D9F88-6770-48FC-8B92-CFFE2CCE76B2}">
      <dgm:prSet phldrT="[Text]"/>
      <dgm:spPr/>
      <dgm:t>
        <a:bodyPr/>
        <a:lstStyle/>
        <a:p>
          <a:r>
            <a:rPr lang="en-US" dirty="0"/>
            <a:t>President</a:t>
          </a:r>
        </a:p>
      </dgm:t>
    </dgm:pt>
    <dgm:pt modelId="{E9626D23-75C2-42AE-ACB4-A81F3180D9EF}" type="parTrans" cxnId="{77E111E6-4386-49B9-8444-CAD7A6EBFB1F}">
      <dgm:prSet/>
      <dgm:spPr/>
      <dgm:t>
        <a:bodyPr/>
        <a:lstStyle/>
        <a:p>
          <a:endParaRPr lang="en-US"/>
        </a:p>
      </dgm:t>
    </dgm:pt>
    <dgm:pt modelId="{12E7AEEF-BC41-4E9F-84D0-7804001AAE06}" type="sibTrans" cxnId="{77E111E6-4386-49B9-8444-CAD7A6EBFB1F}">
      <dgm:prSet/>
      <dgm:spPr/>
      <dgm:t>
        <a:bodyPr/>
        <a:lstStyle/>
        <a:p>
          <a:endParaRPr lang="en-US"/>
        </a:p>
      </dgm:t>
    </dgm:pt>
    <dgm:pt modelId="{65510A1F-6EEF-4F86-A0A3-BA31CC487ED6}">
      <dgm:prSet phldrT="[Text]"/>
      <dgm:spPr/>
      <dgm:t>
        <a:bodyPr/>
        <a:lstStyle/>
        <a:p>
          <a:r>
            <a:rPr lang="en-US" dirty="0"/>
            <a:t>National Partners</a:t>
          </a:r>
        </a:p>
      </dgm:t>
    </dgm:pt>
    <dgm:pt modelId="{F25093AA-F173-46F4-A37B-F3D6E8367C3C}" type="parTrans" cxnId="{272F8AEE-3575-439B-9038-82B8964A4596}">
      <dgm:prSet/>
      <dgm:spPr/>
      <dgm:t>
        <a:bodyPr/>
        <a:lstStyle/>
        <a:p>
          <a:endParaRPr lang="en-US"/>
        </a:p>
      </dgm:t>
    </dgm:pt>
    <dgm:pt modelId="{735BFD96-01EE-43CA-B1A1-27FF824C428C}" type="sibTrans" cxnId="{272F8AEE-3575-439B-9038-82B8964A4596}">
      <dgm:prSet/>
      <dgm:spPr/>
      <dgm:t>
        <a:bodyPr/>
        <a:lstStyle/>
        <a:p>
          <a:endParaRPr lang="en-US"/>
        </a:p>
      </dgm:t>
    </dgm:pt>
    <dgm:pt modelId="{29F5EA99-FD2A-475A-8DC3-6DB27FFDCE1A}">
      <dgm:prSet phldrT="[Text]"/>
      <dgm:spPr/>
      <dgm:t>
        <a:bodyPr/>
        <a:lstStyle/>
        <a:p>
          <a:r>
            <a:rPr lang="en-US" dirty="0"/>
            <a:t>USC Race and Equity Center</a:t>
          </a:r>
        </a:p>
      </dgm:t>
    </dgm:pt>
    <dgm:pt modelId="{300D56D0-5776-4A72-BE2C-0B43180F273F}" type="parTrans" cxnId="{C91AF90C-45A3-49B9-A084-54A06C2E61CD}">
      <dgm:prSet/>
      <dgm:spPr/>
      <dgm:t>
        <a:bodyPr/>
        <a:lstStyle/>
        <a:p>
          <a:endParaRPr lang="en-US"/>
        </a:p>
      </dgm:t>
    </dgm:pt>
    <dgm:pt modelId="{033C27D6-B23D-40B1-B68E-1E8968910BCC}" type="sibTrans" cxnId="{C91AF90C-45A3-49B9-A084-54A06C2E61CD}">
      <dgm:prSet/>
      <dgm:spPr/>
      <dgm:t>
        <a:bodyPr/>
        <a:lstStyle/>
        <a:p>
          <a:endParaRPr lang="en-US"/>
        </a:p>
      </dgm:t>
    </dgm:pt>
    <dgm:pt modelId="{AE909AD4-20D3-49F6-A255-E5D0A8B20933}">
      <dgm:prSet phldrT="[Text]"/>
      <dgm:spPr/>
      <dgm:t>
        <a:bodyPr/>
        <a:lstStyle/>
        <a:p>
          <a:r>
            <a:rPr lang="en-US" dirty="0"/>
            <a:t>CAOs</a:t>
          </a:r>
        </a:p>
      </dgm:t>
    </dgm:pt>
    <dgm:pt modelId="{79C2ADF7-DF04-49F5-AFB5-5FC08427653B}" type="parTrans" cxnId="{9E80CF5A-9EDC-4528-BE71-0A79368CCCB0}">
      <dgm:prSet/>
      <dgm:spPr/>
      <dgm:t>
        <a:bodyPr/>
        <a:lstStyle/>
        <a:p>
          <a:endParaRPr lang="en-US"/>
        </a:p>
      </dgm:t>
    </dgm:pt>
    <dgm:pt modelId="{75D58B85-96B8-4B72-9426-4962729CDAC0}" type="sibTrans" cxnId="{9E80CF5A-9EDC-4528-BE71-0A79368CCCB0}">
      <dgm:prSet/>
      <dgm:spPr/>
      <dgm:t>
        <a:bodyPr/>
        <a:lstStyle/>
        <a:p>
          <a:endParaRPr lang="en-US"/>
        </a:p>
      </dgm:t>
    </dgm:pt>
    <dgm:pt modelId="{7E31EF0E-D51E-4E73-9E13-6E2012A926D8}">
      <dgm:prSet phldrT="[Text]"/>
      <dgm:spPr/>
      <dgm:t>
        <a:bodyPr/>
        <a:lstStyle/>
        <a:p>
          <a:r>
            <a:rPr lang="en-US" dirty="0"/>
            <a:t>CDOs</a:t>
          </a:r>
        </a:p>
      </dgm:t>
    </dgm:pt>
    <dgm:pt modelId="{F93F7F85-18E2-4771-9A19-D6940F1C7600}" type="parTrans" cxnId="{399AD875-4B23-41DD-ADF1-0AD08BEC3CB6}">
      <dgm:prSet/>
      <dgm:spPr/>
      <dgm:t>
        <a:bodyPr/>
        <a:lstStyle/>
        <a:p>
          <a:endParaRPr lang="en-US"/>
        </a:p>
      </dgm:t>
    </dgm:pt>
    <dgm:pt modelId="{825FE9DA-AA18-4A75-8344-F4DD9A59D508}" type="sibTrans" cxnId="{399AD875-4B23-41DD-ADF1-0AD08BEC3CB6}">
      <dgm:prSet/>
      <dgm:spPr/>
      <dgm:t>
        <a:bodyPr/>
        <a:lstStyle/>
        <a:p>
          <a:endParaRPr lang="en-US"/>
        </a:p>
      </dgm:t>
    </dgm:pt>
    <dgm:pt modelId="{2BC3631C-A892-4F28-A241-209B91E439CD}">
      <dgm:prSet phldrT="[Text]"/>
      <dgm:spPr/>
      <dgm:t>
        <a:bodyPr/>
        <a:lstStyle/>
        <a:p>
          <a:r>
            <a:rPr lang="en-US" dirty="0"/>
            <a:t>CFOs</a:t>
          </a:r>
        </a:p>
      </dgm:t>
    </dgm:pt>
    <dgm:pt modelId="{CC612C75-AED4-4310-A064-51EF020497DB}" type="parTrans" cxnId="{A1033002-0B6D-496E-8FB9-E667550C59C0}">
      <dgm:prSet/>
      <dgm:spPr/>
      <dgm:t>
        <a:bodyPr/>
        <a:lstStyle/>
        <a:p>
          <a:endParaRPr lang="en-US"/>
        </a:p>
      </dgm:t>
    </dgm:pt>
    <dgm:pt modelId="{815DA335-0796-49CB-82FC-1D1341784353}" type="sibTrans" cxnId="{A1033002-0B6D-496E-8FB9-E667550C59C0}">
      <dgm:prSet/>
      <dgm:spPr/>
      <dgm:t>
        <a:bodyPr/>
        <a:lstStyle/>
        <a:p>
          <a:endParaRPr lang="en-US"/>
        </a:p>
      </dgm:t>
    </dgm:pt>
    <dgm:pt modelId="{0F70CE57-B649-4A2C-8C3A-C5BF1CD45D4C}">
      <dgm:prSet phldrT="[Text]"/>
      <dgm:spPr/>
      <dgm:t>
        <a:bodyPr/>
        <a:lstStyle/>
        <a:p>
          <a:r>
            <a:rPr lang="en-US" dirty="0"/>
            <a:t>CSAOs</a:t>
          </a:r>
        </a:p>
      </dgm:t>
    </dgm:pt>
    <dgm:pt modelId="{C18A8F48-6653-4F0E-BFCA-D5FF5C71F668}" type="parTrans" cxnId="{D707785B-049F-4AB4-9565-B8BAB65D2657}">
      <dgm:prSet/>
      <dgm:spPr/>
      <dgm:t>
        <a:bodyPr/>
        <a:lstStyle/>
        <a:p>
          <a:endParaRPr lang="en-US"/>
        </a:p>
      </dgm:t>
    </dgm:pt>
    <dgm:pt modelId="{3D0C1181-2B86-43C3-8271-BB1C10875D03}" type="sibTrans" cxnId="{D707785B-049F-4AB4-9565-B8BAB65D2657}">
      <dgm:prSet/>
      <dgm:spPr/>
      <dgm:t>
        <a:bodyPr/>
        <a:lstStyle/>
        <a:p>
          <a:endParaRPr lang="en-US"/>
        </a:p>
      </dgm:t>
    </dgm:pt>
    <dgm:pt modelId="{D8C865F3-D84D-4DD3-A992-9643528AF2E4}">
      <dgm:prSet phldrT="[Text]"/>
      <dgm:spPr/>
      <dgm:t>
        <a:bodyPr/>
        <a:lstStyle/>
        <a:p>
          <a:r>
            <a:rPr lang="en-US" dirty="0"/>
            <a:t>Faculty</a:t>
          </a:r>
        </a:p>
      </dgm:t>
    </dgm:pt>
    <dgm:pt modelId="{5BC4B618-8319-44FD-8B3D-BC743A02CED1}" type="parTrans" cxnId="{CB680CCC-E041-4519-8B1C-FC85F5962B6E}">
      <dgm:prSet/>
      <dgm:spPr/>
      <dgm:t>
        <a:bodyPr/>
        <a:lstStyle/>
        <a:p>
          <a:endParaRPr lang="en-US"/>
        </a:p>
      </dgm:t>
    </dgm:pt>
    <dgm:pt modelId="{DDD1C824-6B61-4D86-9A82-AA2BF7BBBABA}" type="sibTrans" cxnId="{CB680CCC-E041-4519-8B1C-FC85F5962B6E}">
      <dgm:prSet/>
      <dgm:spPr/>
      <dgm:t>
        <a:bodyPr/>
        <a:lstStyle/>
        <a:p>
          <a:endParaRPr lang="en-US"/>
        </a:p>
      </dgm:t>
    </dgm:pt>
    <dgm:pt modelId="{8A2DEB70-2213-45A1-87FE-8F43E90ACD5D}">
      <dgm:prSet phldrT="[Text]"/>
      <dgm:spPr/>
      <dgm:t>
        <a:bodyPr/>
        <a:lstStyle/>
        <a:p>
          <a:r>
            <a:rPr lang="en-US" dirty="0"/>
            <a:t>Staff</a:t>
          </a:r>
        </a:p>
      </dgm:t>
    </dgm:pt>
    <dgm:pt modelId="{7381CC46-7448-4FD2-AD1A-995D6E665E35}" type="parTrans" cxnId="{B988F931-F8FB-4E6B-9628-D9A4645493AE}">
      <dgm:prSet/>
      <dgm:spPr/>
      <dgm:t>
        <a:bodyPr/>
        <a:lstStyle/>
        <a:p>
          <a:endParaRPr lang="en-US"/>
        </a:p>
      </dgm:t>
    </dgm:pt>
    <dgm:pt modelId="{87FBAB06-497D-4D29-B110-E5D175A3A280}" type="sibTrans" cxnId="{B988F931-F8FB-4E6B-9628-D9A4645493AE}">
      <dgm:prSet/>
      <dgm:spPr/>
      <dgm:t>
        <a:bodyPr/>
        <a:lstStyle/>
        <a:p>
          <a:endParaRPr lang="en-US"/>
        </a:p>
      </dgm:t>
    </dgm:pt>
    <dgm:pt modelId="{00DD9794-3F59-46EB-865E-0F7D30D43420}">
      <dgm:prSet phldrT="[Text]"/>
      <dgm:spPr/>
      <dgm:t>
        <a:bodyPr/>
        <a:lstStyle/>
        <a:p>
          <a:r>
            <a:rPr lang="en-US" dirty="0"/>
            <a:t>President/Chancellor from each segment</a:t>
          </a:r>
        </a:p>
      </dgm:t>
    </dgm:pt>
    <dgm:pt modelId="{E8B62841-EE6C-4819-B47D-0E7761439A0F}" type="parTrans" cxnId="{09C86E4F-5CA8-47B3-9383-3B178F3C34C7}">
      <dgm:prSet/>
      <dgm:spPr/>
      <dgm:t>
        <a:bodyPr/>
        <a:lstStyle/>
        <a:p>
          <a:endParaRPr lang="en-US"/>
        </a:p>
      </dgm:t>
    </dgm:pt>
    <dgm:pt modelId="{668D632B-94B0-462A-B7FF-8519A58FFAE7}" type="sibTrans" cxnId="{09C86E4F-5CA8-47B3-9383-3B178F3C34C7}">
      <dgm:prSet/>
      <dgm:spPr/>
      <dgm:t>
        <a:bodyPr/>
        <a:lstStyle/>
        <a:p>
          <a:endParaRPr lang="en-US"/>
        </a:p>
      </dgm:t>
    </dgm:pt>
    <dgm:pt modelId="{A797DE14-6450-4622-9D48-A5AA05AE1514}">
      <dgm:prSet phldrT="[Text]"/>
      <dgm:spPr/>
      <dgm:t>
        <a:bodyPr/>
        <a:lstStyle/>
        <a:p>
          <a:r>
            <a:rPr lang="en-US" dirty="0"/>
            <a:t>1 rep from national org focused on equity in higher education</a:t>
          </a:r>
        </a:p>
      </dgm:t>
    </dgm:pt>
    <dgm:pt modelId="{6B2AD519-D527-49BF-B4E3-D8800CD788AA}" type="parTrans" cxnId="{400C08B8-2307-4BF5-A1F6-58979B55A29F}">
      <dgm:prSet/>
      <dgm:spPr/>
      <dgm:t>
        <a:bodyPr/>
        <a:lstStyle/>
        <a:p>
          <a:endParaRPr lang="en-US"/>
        </a:p>
      </dgm:t>
    </dgm:pt>
    <dgm:pt modelId="{B89FF441-E116-466F-B30E-37680ED96907}" type="sibTrans" cxnId="{400C08B8-2307-4BF5-A1F6-58979B55A29F}">
      <dgm:prSet/>
      <dgm:spPr/>
      <dgm:t>
        <a:bodyPr/>
        <a:lstStyle/>
        <a:p>
          <a:endParaRPr lang="en-US"/>
        </a:p>
      </dgm:t>
    </dgm:pt>
    <dgm:pt modelId="{23E59684-5B9F-4AC6-8F07-F3DAAB25E82D}">
      <dgm:prSet phldrT="[Text]"/>
      <dgm:spPr/>
      <dgm:t>
        <a:bodyPr/>
        <a:lstStyle/>
        <a:p>
          <a:r>
            <a:rPr lang="en-US" dirty="0"/>
            <a:t>1 rep from MA partner orgs</a:t>
          </a:r>
        </a:p>
      </dgm:t>
    </dgm:pt>
    <dgm:pt modelId="{34A4E71C-EB0A-4BF5-9B95-724C947CE110}" type="parTrans" cxnId="{4742EA87-43C7-46ED-8BE2-179CD01B5D2F}">
      <dgm:prSet/>
      <dgm:spPr/>
      <dgm:t>
        <a:bodyPr/>
        <a:lstStyle/>
        <a:p>
          <a:endParaRPr lang="en-US"/>
        </a:p>
      </dgm:t>
    </dgm:pt>
    <dgm:pt modelId="{59A28121-C71B-4F75-9051-2CD4A969B95E}" type="sibTrans" cxnId="{4742EA87-43C7-46ED-8BE2-179CD01B5D2F}">
      <dgm:prSet/>
      <dgm:spPr/>
      <dgm:t>
        <a:bodyPr/>
        <a:lstStyle/>
        <a:p>
          <a:endParaRPr lang="en-US"/>
        </a:p>
      </dgm:t>
    </dgm:pt>
    <dgm:pt modelId="{B788A29D-B46E-4309-AA20-9FBB91B1C50D}">
      <dgm:prSet phldrT="[Text]"/>
      <dgm:spPr/>
      <dgm:t>
        <a:bodyPr/>
        <a:lstStyle/>
        <a:p>
          <a:r>
            <a:rPr lang="en-US" dirty="0"/>
            <a:t>2 at-large seats</a:t>
          </a:r>
        </a:p>
      </dgm:t>
    </dgm:pt>
    <dgm:pt modelId="{6CC531C0-2782-41C8-AD5C-AF471478FF2B}" type="parTrans" cxnId="{E7486F1D-AE75-465C-8D99-9F50FD08C766}">
      <dgm:prSet/>
      <dgm:spPr/>
      <dgm:t>
        <a:bodyPr/>
        <a:lstStyle/>
        <a:p>
          <a:endParaRPr lang="en-US"/>
        </a:p>
      </dgm:t>
    </dgm:pt>
    <dgm:pt modelId="{BD77B9CF-02C8-4680-BB68-372E7FB0C8C6}" type="sibTrans" cxnId="{E7486F1D-AE75-465C-8D99-9F50FD08C766}">
      <dgm:prSet/>
      <dgm:spPr/>
      <dgm:t>
        <a:bodyPr/>
        <a:lstStyle/>
        <a:p>
          <a:endParaRPr lang="en-US"/>
        </a:p>
      </dgm:t>
    </dgm:pt>
    <dgm:pt modelId="{17BABA6E-642F-4DBA-9BD2-A253CF612CDA}" type="pres">
      <dgm:prSet presAssocID="{0447C166-01A6-4A2C-A5E4-812F2D077E8C}" presName="Name0" presStyleCnt="0">
        <dgm:presLayoutVars>
          <dgm:dir/>
          <dgm:animLvl val="lvl"/>
          <dgm:resizeHandles val="exact"/>
        </dgm:presLayoutVars>
      </dgm:prSet>
      <dgm:spPr/>
    </dgm:pt>
    <dgm:pt modelId="{19E1ACE9-DF6D-4CCA-B8EC-60C7570354B2}" type="pres">
      <dgm:prSet presAssocID="{EA5EBCA7-F676-49DC-8075-6E18A3028688}" presName="composite" presStyleCnt="0"/>
      <dgm:spPr/>
    </dgm:pt>
    <dgm:pt modelId="{1C7599A0-BFA3-413E-93E4-287AE0C16ED1}" type="pres">
      <dgm:prSet presAssocID="{EA5EBCA7-F676-49DC-8075-6E18A3028688}" presName="parTx" presStyleLbl="alignNode1" presStyleIdx="0" presStyleCnt="3">
        <dgm:presLayoutVars>
          <dgm:chMax val="0"/>
          <dgm:chPref val="0"/>
          <dgm:bulletEnabled val="1"/>
        </dgm:presLayoutVars>
      </dgm:prSet>
      <dgm:spPr/>
    </dgm:pt>
    <dgm:pt modelId="{6F96EA8D-25F2-41A0-8B29-C928D019E55E}" type="pres">
      <dgm:prSet presAssocID="{EA5EBCA7-F676-49DC-8075-6E18A3028688}" presName="desTx" presStyleLbl="alignAccFollowNode1" presStyleIdx="0" presStyleCnt="3">
        <dgm:presLayoutVars>
          <dgm:bulletEnabled val="1"/>
        </dgm:presLayoutVars>
      </dgm:prSet>
      <dgm:spPr/>
    </dgm:pt>
    <dgm:pt modelId="{D29E0035-1EF0-422E-8AE6-043374D3C754}" type="pres">
      <dgm:prSet presAssocID="{296792C3-A49D-4471-BA78-C5B947F62922}" presName="space" presStyleCnt="0"/>
      <dgm:spPr/>
    </dgm:pt>
    <dgm:pt modelId="{D6891292-C73A-403D-8B38-DE89965D9CA8}" type="pres">
      <dgm:prSet presAssocID="{ED8F5442-DBF5-4950-B2D9-434C2200F350}" presName="composite" presStyleCnt="0"/>
      <dgm:spPr/>
    </dgm:pt>
    <dgm:pt modelId="{235A2378-58A3-43F4-8DE7-CFE3D961F8E4}" type="pres">
      <dgm:prSet presAssocID="{ED8F5442-DBF5-4950-B2D9-434C2200F350}" presName="parTx" presStyleLbl="alignNode1" presStyleIdx="1" presStyleCnt="3">
        <dgm:presLayoutVars>
          <dgm:chMax val="0"/>
          <dgm:chPref val="0"/>
          <dgm:bulletEnabled val="1"/>
        </dgm:presLayoutVars>
      </dgm:prSet>
      <dgm:spPr/>
    </dgm:pt>
    <dgm:pt modelId="{2B6BA1C8-4C3C-4B70-ACD6-0E0D2479AA15}" type="pres">
      <dgm:prSet presAssocID="{ED8F5442-DBF5-4950-B2D9-434C2200F350}" presName="desTx" presStyleLbl="alignAccFollowNode1" presStyleIdx="1" presStyleCnt="3">
        <dgm:presLayoutVars>
          <dgm:bulletEnabled val="1"/>
        </dgm:presLayoutVars>
      </dgm:prSet>
      <dgm:spPr/>
    </dgm:pt>
    <dgm:pt modelId="{A290E439-0518-4282-A344-368D20768251}" type="pres">
      <dgm:prSet presAssocID="{86E38D8E-1220-4F16-93A9-EDAB8DC1C54B}" presName="space" presStyleCnt="0"/>
      <dgm:spPr/>
    </dgm:pt>
    <dgm:pt modelId="{EDB45996-55CA-4661-B1AE-8E1A441BA52B}" type="pres">
      <dgm:prSet presAssocID="{65510A1F-6EEF-4F86-A0A3-BA31CC487ED6}" presName="composite" presStyleCnt="0"/>
      <dgm:spPr/>
    </dgm:pt>
    <dgm:pt modelId="{6DFB6886-8C08-481C-B474-C8B8D49C835D}" type="pres">
      <dgm:prSet presAssocID="{65510A1F-6EEF-4F86-A0A3-BA31CC487ED6}" presName="parTx" presStyleLbl="alignNode1" presStyleIdx="2" presStyleCnt="3">
        <dgm:presLayoutVars>
          <dgm:chMax val="0"/>
          <dgm:chPref val="0"/>
          <dgm:bulletEnabled val="1"/>
        </dgm:presLayoutVars>
      </dgm:prSet>
      <dgm:spPr/>
    </dgm:pt>
    <dgm:pt modelId="{23241172-72D4-450D-BC94-47455538BEC1}" type="pres">
      <dgm:prSet presAssocID="{65510A1F-6EEF-4F86-A0A3-BA31CC487ED6}" presName="desTx" presStyleLbl="alignAccFollowNode1" presStyleIdx="2" presStyleCnt="3">
        <dgm:presLayoutVars>
          <dgm:bulletEnabled val="1"/>
        </dgm:presLayoutVars>
      </dgm:prSet>
      <dgm:spPr/>
    </dgm:pt>
  </dgm:ptLst>
  <dgm:cxnLst>
    <dgm:cxn modelId="{A1033002-0B6D-496E-8FB9-E667550C59C0}" srcId="{ED8F5442-DBF5-4950-B2D9-434C2200F350}" destId="{2BC3631C-A892-4F28-A241-209B91E439CD}" srcOrd="3" destOrd="0" parTransId="{CC612C75-AED4-4310-A064-51EF020497DB}" sibTransId="{815DA335-0796-49CB-82FC-1D1341784353}"/>
    <dgm:cxn modelId="{C91AF90C-45A3-49B9-A084-54A06C2E61CD}" srcId="{65510A1F-6EEF-4F86-A0A3-BA31CC487ED6}" destId="{29F5EA99-FD2A-475A-8DC3-6DB27FFDCE1A}" srcOrd="0" destOrd="0" parTransId="{300D56D0-5776-4A72-BE2C-0B43180F273F}" sibTransId="{033C27D6-B23D-40B1-B68E-1E8968910BCC}"/>
    <dgm:cxn modelId="{7D0EE10E-3ABD-4857-ABD9-0206A1C456C9}" type="presOf" srcId="{ED8F5442-DBF5-4950-B2D9-434C2200F350}" destId="{235A2378-58A3-43F4-8DE7-CFE3D961F8E4}" srcOrd="0" destOrd="0" presId="urn:microsoft.com/office/officeart/2005/8/layout/hList1"/>
    <dgm:cxn modelId="{E7486F1D-AE75-465C-8D99-9F50FD08C766}" srcId="{EA5EBCA7-F676-49DC-8075-6E18A3028688}" destId="{B788A29D-B46E-4309-AA20-9FBB91B1C50D}" srcOrd="4" destOrd="0" parTransId="{6CC531C0-2782-41C8-AD5C-AF471478FF2B}" sibTransId="{BD77B9CF-02C8-4680-BB68-372E7FB0C8C6}"/>
    <dgm:cxn modelId="{B988F931-F8FB-4E6B-9628-D9A4645493AE}" srcId="{ED8F5442-DBF5-4950-B2D9-434C2200F350}" destId="{8A2DEB70-2213-45A1-87FE-8F43E90ACD5D}" srcOrd="6" destOrd="0" parTransId="{7381CC46-7448-4FD2-AD1A-995D6E665E35}" sibTransId="{87FBAB06-497D-4D29-B110-E5D175A3A280}"/>
    <dgm:cxn modelId="{1FA13834-F8F6-45FE-8046-5B247F23617F}" srcId="{EA5EBCA7-F676-49DC-8075-6E18A3028688}" destId="{7D9D6B4B-13F1-4A8D-84E4-74E04E196D2B}" srcOrd="0" destOrd="0" parTransId="{EBE569D4-7182-4ED3-942B-6449764BF7FE}" sibTransId="{2433E30C-45C5-4BE3-86A9-5358F4FEE7F0}"/>
    <dgm:cxn modelId="{D707785B-049F-4AB4-9565-B8BAB65D2657}" srcId="{ED8F5442-DBF5-4950-B2D9-434C2200F350}" destId="{0F70CE57-B649-4A2C-8C3A-C5BF1CD45D4C}" srcOrd="4" destOrd="0" parTransId="{C18A8F48-6653-4F0E-BFCA-D5FF5C71F668}" sibTransId="{3D0C1181-2B86-43C3-8271-BB1C10875D03}"/>
    <dgm:cxn modelId="{4B201D47-8C48-40BE-B88E-91DD846081B2}" srcId="{0447C166-01A6-4A2C-A5E4-812F2D077E8C}" destId="{ED8F5442-DBF5-4950-B2D9-434C2200F350}" srcOrd="1" destOrd="0" parTransId="{D00490BB-E4F6-49C9-A804-3F154AE91CB7}" sibTransId="{86E38D8E-1220-4F16-93A9-EDAB8DC1C54B}"/>
    <dgm:cxn modelId="{B68DF048-51D7-4BE9-8335-5667367F2C47}" type="presOf" srcId="{0447C166-01A6-4A2C-A5E4-812F2D077E8C}" destId="{17BABA6E-642F-4DBA-9BD2-A253CF612CDA}" srcOrd="0" destOrd="0" presId="urn:microsoft.com/office/officeart/2005/8/layout/hList1"/>
    <dgm:cxn modelId="{09C86E4F-5CA8-47B3-9383-3B178F3C34C7}" srcId="{EA5EBCA7-F676-49DC-8075-6E18A3028688}" destId="{00DD9794-3F59-46EB-865E-0F7D30D43420}" srcOrd="1" destOrd="0" parTransId="{E8B62841-EE6C-4819-B47D-0E7761439A0F}" sibTransId="{668D632B-94B0-462A-B7FF-8519A58FFAE7}"/>
    <dgm:cxn modelId="{399AD875-4B23-41DD-ADF1-0AD08BEC3CB6}" srcId="{ED8F5442-DBF5-4950-B2D9-434C2200F350}" destId="{7E31EF0E-D51E-4E73-9E13-6E2012A926D8}" srcOrd="2" destOrd="0" parTransId="{F93F7F85-18E2-4771-9A19-D6940F1C7600}" sibTransId="{825FE9DA-AA18-4A75-8344-F4DD9A59D508}"/>
    <dgm:cxn modelId="{C920A157-5E0E-4994-B562-33872001258B}" type="presOf" srcId="{00DD9794-3F59-46EB-865E-0F7D30D43420}" destId="{6F96EA8D-25F2-41A0-8B29-C928D019E55E}" srcOrd="0" destOrd="1" presId="urn:microsoft.com/office/officeart/2005/8/layout/hList1"/>
    <dgm:cxn modelId="{00000E78-28E5-4279-9457-C0B020B9795E}" type="presOf" srcId="{8A2DEB70-2213-45A1-87FE-8F43E90ACD5D}" destId="{2B6BA1C8-4C3C-4B70-ACD6-0E0D2479AA15}" srcOrd="0" destOrd="6" presId="urn:microsoft.com/office/officeart/2005/8/layout/hList1"/>
    <dgm:cxn modelId="{9E80CF5A-9EDC-4528-BE71-0A79368CCCB0}" srcId="{ED8F5442-DBF5-4950-B2D9-434C2200F350}" destId="{AE909AD4-20D3-49F6-A255-E5D0A8B20933}" srcOrd="1" destOrd="0" parTransId="{79C2ADF7-DF04-49F5-AFB5-5FC08427653B}" sibTransId="{75D58B85-96B8-4B72-9426-4962729CDAC0}"/>
    <dgm:cxn modelId="{4742EA87-43C7-46ED-8BE2-179CD01B5D2F}" srcId="{EA5EBCA7-F676-49DC-8075-6E18A3028688}" destId="{23E59684-5B9F-4AC6-8F07-F3DAAB25E82D}" srcOrd="3" destOrd="0" parTransId="{34A4E71C-EB0A-4BF5-9B95-724C947CE110}" sibTransId="{59A28121-C71B-4F75-9051-2CD4A969B95E}"/>
    <dgm:cxn modelId="{143D628C-DEDD-4499-A3E4-29105B843CC2}" type="presOf" srcId="{7D9D6B4B-13F1-4A8D-84E4-74E04E196D2B}" destId="{6F96EA8D-25F2-41A0-8B29-C928D019E55E}" srcOrd="0" destOrd="0" presId="urn:microsoft.com/office/officeart/2005/8/layout/hList1"/>
    <dgm:cxn modelId="{3F12D98D-6AEA-43B0-98F2-15319FB456F2}" type="presOf" srcId="{A797DE14-6450-4622-9D48-A5AA05AE1514}" destId="{6F96EA8D-25F2-41A0-8B29-C928D019E55E}" srcOrd="0" destOrd="2" presId="urn:microsoft.com/office/officeart/2005/8/layout/hList1"/>
    <dgm:cxn modelId="{FC775B8E-5A2B-49BF-AA76-A063F72A07DF}" type="presOf" srcId="{7B3D9F88-6770-48FC-8B92-CFFE2CCE76B2}" destId="{2B6BA1C8-4C3C-4B70-ACD6-0E0D2479AA15}" srcOrd="0" destOrd="0" presId="urn:microsoft.com/office/officeart/2005/8/layout/hList1"/>
    <dgm:cxn modelId="{E30DCCAD-AB58-47FF-B91D-4451180CDC8B}" srcId="{0447C166-01A6-4A2C-A5E4-812F2D077E8C}" destId="{EA5EBCA7-F676-49DC-8075-6E18A3028688}" srcOrd="0" destOrd="0" parTransId="{5C087FE1-D4AE-403D-9D40-97548B2071AF}" sibTransId="{296792C3-A49D-4471-BA78-C5B947F62922}"/>
    <dgm:cxn modelId="{400C08B8-2307-4BF5-A1F6-58979B55A29F}" srcId="{EA5EBCA7-F676-49DC-8075-6E18A3028688}" destId="{A797DE14-6450-4622-9D48-A5AA05AE1514}" srcOrd="2" destOrd="0" parTransId="{6B2AD519-D527-49BF-B4E3-D8800CD788AA}" sibTransId="{B89FF441-E116-466F-B30E-37680ED96907}"/>
    <dgm:cxn modelId="{E4D4DFBE-1C07-4394-B8C5-45999BA9CDFA}" type="presOf" srcId="{0F70CE57-B649-4A2C-8C3A-C5BF1CD45D4C}" destId="{2B6BA1C8-4C3C-4B70-ACD6-0E0D2479AA15}" srcOrd="0" destOrd="4" presId="urn:microsoft.com/office/officeart/2005/8/layout/hList1"/>
    <dgm:cxn modelId="{03211DC0-3004-420F-8680-FF4D20A0EF13}" type="presOf" srcId="{23E59684-5B9F-4AC6-8F07-F3DAAB25E82D}" destId="{6F96EA8D-25F2-41A0-8B29-C928D019E55E}" srcOrd="0" destOrd="3" presId="urn:microsoft.com/office/officeart/2005/8/layout/hList1"/>
    <dgm:cxn modelId="{D36677C2-768F-4407-B8D6-D5C75986B64C}" type="presOf" srcId="{7E31EF0E-D51E-4E73-9E13-6E2012A926D8}" destId="{2B6BA1C8-4C3C-4B70-ACD6-0E0D2479AA15}" srcOrd="0" destOrd="2" presId="urn:microsoft.com/office/officeart/2005/8/layout/hList1"/>
    <dgm:cxn modelId="{3D2F93C3-203B-44DE-BC84-FF18FD4A0E50}" type="presOf" srcId="{29F5EA99-FD2A-475A-8DC3-6DB27FFDCE1A}" destId="{23241172-72D4-450D-BC94-47455538BEC1}" srcOrd="0" destOrd="0" presId="urn:microsoft.com/office/officeart/2005/8/layout/hList1"/>
    <dgm:cxn modelId="{CB680CCC-E041-4519-8B1C-FC85F5962B6E}" srcId="{ED8F5442-DBF5-4950-B2D9-434C2200F350}" destId="{D8C865F3-D84D-4DD3-A992-9643528AF2E4}" srcOrd="5" destOrd="0" parTransId="{5BC4B618-8319-44FD-8B3D-BC743A02CED1}" sibTransId="{DDD1C824-6B61-4D86-9A82-AA2BF7BBBABA}"/>
    <dgm:cxn modelId="{0EE269D4-DB80-4205-8D1E-A97838275117}" type="presOf" srcId="{2BC3631C-A892-4F28-A241-209B91E439CD}" destId="{2B6BA1C8-4C3C-4B70-ACD6-0E0D2479AA15}" srcOrd="0" destOrd="3" presId="urn:microsoft.com/office/officeart/2005/8/layout/hList1"/>
    <dgm:cxn modelId="{5552AEDD-42D3-4162-AC9A-AFFB7A3799F6}" type="presOf" srcId="{AE909AD4-20D3-49F6-A255-E5D0A8B20933}" destId="{2B6BA1C8-4C3C-4B70-ACD6-0E0D2479AA15}" srcOrd="0" destOrd="1" presId="urn:microsoft.com/office/officeart/2005/8/layout/hList1"/>
    <dgm:cxn modelId="{EE7700E4-ED9D-43C6-9833-665B8C5DAFE4}" type="presOf" srcId="{65510A1F-6EEF-4F86-A0A3-BA31CC487ED6}" destId="{6DFB6886-8C08-481C-B474-C8B8D49C835D}" srcOrd="0" destOrd="0" presId="urn:microsoft.com/office/officeart/2005/8/layout/hList1"/>
    <dgm:cxn modelId="{77E111E6-4386-49B9-8444-CAD7A6EBFB1F}" srcId="{ED8F5442-DBF5-4950-B2D9-434C2200F350}" destId="{7B3D9F88-6770-48FC-8B92-CFFE2CCE76B2}" srcOrd="0" destOrd="0" parTransId="{E9626D23-75C2-42AE-ACB4-A81F3180D9EF}" sibTransId="{12E7AEEF-BC41-4E9F-84D0-7804001AAE06}"/>
    <dgm:cxn modelId="{614A6EEC-4DD4-4249-836A-2BA5F3D1A27E}" type="presOf" srcId="{EA5EBCA7-F676-49DC-8075-6E18A3028688}" destId="{1C7599A0-BFA3-413E-93E4-287AE0C16ED1}" srcOrd="0" destOrd="0" presId="urn:microsoft.com/office/officeart/2005/8/layout/hList1"/>
    <dgm:cxn modelId="{272F8AEE-3575-439B-9038-82B8964A4596}" srcId="{0447C166-01A6-4A2C-A5E4-812F2D077E8C}" destId="{65510A1F-6EEF-4F86-A0A3-BA31CC487ED6}" srcOrd="2" destOrd="0" parTransId="{F25093AA-F173-46F4-A37B-F3D6E8367C3C}" sibTransId="{735BFD96-01EE-43CA-B1A1-27FF824C428C}"/>
    <dgm:cxn modelId="{F11EF6F6-7E0C-4702-B7F7-F055764A40C5}" type="presOf" srcId="{D8C865F3-D84D-4DD3-A992-9643528AF2E4}" destId="{2B6BA1C8-4C3C-4B70-ACD6-0E0D2479AA15}" srcOrd="0" destOrd="5" presId="urn:microsoft.com/office/officeart/2005/8/layout/hList1"/>
    <dgm:cxn modelId="{9C453FFE-40D4-4D5C-B930-464552D401BE}" type="presOf" srcId="{B788A29D-B46E-4309-AA20-9FBB91B1C50D}" destId="{6F96EA8D-25F2-41A0-8B29-C928D019E55E}" srcOrd="0" destOrd="4" presId="urn:microsoft.com/office/officeart/2005/8/layout/hList1"/>
    <dgm:cxn modelId="{F8BADBD3-0D15-4AE4-8ACA-C2FBF32C8E82}" type="presParOf" srcId="{17BABA6E-642F-4DBA-9BD2-A253CF612CDA}" destId="{19E1ACE9-DF6D-4CCA-B8EC-60C7570354B2}" srcOrd="0" destOrd="0" presId="urn:microsoft.com/office/officeart/2005/8/layout/hList1"/>
    <dgm:cxn modelId="{8E7EF1D8-577B-43C9-8FFB-E63C685B49E2}" type="presParOf" srcId="{19E1ACE9-DF6D-4CCA-B8EC-60C7570354B2}" destId="{1C7599A0-BFA3-413E-93E4-287AE0C16ED1}" srcOrd="0" destOrd="0" presId="urn:microsoft.com/office/officeart/2005/8/layout/hList1"/>
    <dgm:cxn modelId="{C27DE8A2-AC36-412F-A3D6-7B3ECD71C349}" type="presParOf" srcId="{19E1ACE9-DF6D-4CCA-B8EC-60C7570354B2}" destId="{6F96EA8D-25F2-41A0-8B29-C928D019E55E}" srcOrd="1" destOrd="0" presId="urn:microsoft.com/office/officeart/2005/8/layout/hList1"/>
    <dgm:cxn modelId="{5ED1170A-4FC5-4B73-94CF-660E9D678335}" type="presParOf" srcId="{17BABA6E-642F-4DBA-9BD2-A253CF612CDA}" destId="{D29E0035-1EF0-422E-8AE6-043374D3C754}" srcOrd="1" destOrd="0" presId="urn:microsoft.com/office/officeart/2005/8/layout/hList1"/>
    <dgm:cxn modelId="{C3ACFB27-CAC4-4CFF-9ABC-F279251AC45F}" type="presParOf" srcId="{17BABA6E-642F-4DBA-9BD2-A253CF612CDA}" destId="{D6891292-C73A-403D-8B38-DE89965D9CA8}" srcOrd="2" destOrd="0" presId="urn:microsoft.com/office/officeart/2005/8/layout/hList1"/>
    <dgm:cxn modelId="{75CA217C-989D-47EC-8C56-76CC737562B5}" type="presParOf" srcId="{D6891292-C73A-403D-8B38-DE89965D9CA8}" destId="{235A2378-58A3-43F4-8DE7-CFE3D961F8E4}" srcOrd="0" destOrd="0" presId="urn:microsoft.com/office/officeart/2005/8/layout/hList1"/>
    <dgm:cxn modelId="{FCD7893E-866F-4FCB-A1D5-60CE98E74704}" type="presParOf" srcId="{D6891292-C73A-403D-8B38-DE89965D9CA8}" destId="{2B6BA1C8-4C3C-4B70-ACD6-0E0D2479AA15}" srcOrd="1" destOrd="0" presId="urn:microsoft.com/office/officeart/2005/8/layout/hList1"/>
    <dgm:cxn modelId="{81F9C758-F85C-4AF1-B45E-475DEAD8EC60}" type="presParOf" srcId="{17BABA6E-642F-4DBA-9BD2-A253CF612CDA}" destId="{A290E439-0518-4282-A344-368D20768251}" srcOrd="3" destOrd="0" presId="urn:microsoft.com/office/officeart/2005/8/layout/hList1"/>
    <dgm:cxn modelId="{B7070819-3BA2-4FD1-9B3D-46EA662B7CB3}" type="presParOf" srcId="{17BABA6E-642F-4DBA-9BD2-A253CF612CDA}" destId="{EDB45996-55CA-4661-B1AE-8E1A441BA52B}" srcOrd="4" destOrd="0" presId="urn:microsoft.com/office/officeart/2005/8/layout/hList1"/>
    <dgm:cxn modelId="{FB33A9BD-0660-4F24-AC7B-F3AFFF993F94}" type="presParOf" srcId="{EDB45996-55CA-4661-B1AE-8E1A441BA52B}" destId="{6DFB6886-8C08-481C-B474-C8B8D49C835D}" srcOrd="0" destOrd="0" presId="urn:microsoft.com/office/officeart/2005/8/layout/hList1"/>
    <dgm:cxn modelId="{A21DE7A9-BB86-4DCB-93AC-78084DFAFB47}" type="presParOf" srcId="{EDB45996-55CA-4661-B1AE-8E1A441BA52B}" destId="{23241172-72D4-450D-BC94-47455538BEC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8BE78-8661-45F1-9700-27F0F416D499}">
      <dsp:nvSpPr>
        <dsp:cNvPr id="0" name=""/>
        <dsp:cNvSpPr/>
      </dsp:nvSpPr>
      <dsp:spPr>
        <a:xfrm>
          <a:off x="835828" y="1426"/>
          <a:ext cx="1541040" cy="770520"/>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Access &amp; Affordability</a:t>
          </a:r>
        </a:p>
      </dsp:txBody>
      <dsp:txXfrm>
        <a:off x="858396" y="23994"/>
        <a:ext cx="1495904" cy="725384"/>
      </dsp:txXfrm>
    </dsp:sp>
    <dsp:sp modelId="{7D8746AC-2499-4E2E-9AE2-939C7784030F}">
      <dsp:nvSpPr>
        <dsp:cNvPr id="0" name=""/>
        <dsp:cNvSpPr/>
      </dsp:nvSpPr>
      <dsp:spPr>
        <a:xfrm>
          <a:off x="989932" y="771946"/>
          <a:ext cx="154104" cy="577890"/>
        </a:xfrm>
        <a:custGeom>
          <a:avLst/>
          <a:gdLst/>
          <a:ahLst/>
          <a:cxnLst/>
          <a:rect l="0" t="0" r="0" b="0"/>
          <a:pathLst>
            <a:path>
              <a:moveTo>
                <a:pt x="0" y="0"/>
              </a:moveTo>
              <a:lnTo>
                <a:pt x="0" y="577890"/>
              </a:lnTo>
              <a:lnTo>
                <a:pt x="154104" y="57789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89A6CE-B795-4A50-B745-E0BBF9CDABDC}">
      <dsp:nvSpPr>
        <dsp:cNvPr id="0" name=""/>
        <dsp:cNvSpPr/>
      </dsp:nvSpPr>
      <dsp:spPr>
        <a:xfrm>
          <a:off x="1144036" y="964576"/>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Enrollment</a:t>
          </a:r>
        </a:p>
      </dsp:txBody>
      <dsp:txXfrm>
        <a:off x="1166604" y="987144"/>
        <a:ext cx="1187696" cy="725384"/>
      </dsp:txXfrm>
    </dsp:sp>
    <dsp:sp modelId="{6A2EA55E-A35E-4FDD-A9D7-6F88554DFE87}">
      <dsp:nvSpPr>
        <dsp:cNvPr id="0" name=""/>
        <dsp:cNvSpPr/>
      </dsp:nvSpPr>
      <dsp:spPr>
        <a:xfrm>
          <a:off x="989932" y="771946"/>
          <a:ext cx="154104" cy="1541040"/>
        </a:xfrm>
        <a:custGeom>
          <a:avLst/>
          <a:gdLst/>
          <a:ahLst/>
          <a:cxnLst/>
          <a:rect l="0" t="0" r="0" b="0"/>
          <a:pathLst>
            <a:path>
              <a:moveTo>
                <a:pt x="0" y="0"/>
              </a:moveTo>
              <a:lnTo>
                <a:pt x="0" y="1541040"/>
              </a:lnTo>
              <a:lnTo>
                <a:pt x="154104" y="154104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B38132-DBEF-4E0A-AD2F-E51E25A2C31F}">
      <dsp:nvSpPr>
        <dsp:cNvPr id="0" name=""/>
        <dsp:cNvSpPr/>
      </dsp:nvSpPr>
      <dsp:spPr>
        <a:xfrm>
          <a:off x="1144036" y="192772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Tuition &amp; Fees</a:t>
          </a:r>
        </a:p>
      </dsp:txBody>
      <dsp:txXfrm>
        <a:off x="1166604" y="1950295"/>
        <a:ext cx="1187696" cy="725384"/>
      </dsp:txXfrm>
    </dsp:sp>
    <dsp:sp modelId="{0165B127-4580-41AC-B7CE-4FCB94E2F4F6}">
      <dsp:nvSpPr>
        <dsp:cNvPr id="0" name=""/>
        <dsp:cNvSpPr/>
      </dsp:nvSpPr>
      <dsp:spPr>
        <a:xfrm>
          <a:off x="989932" y="771946"/>
          <a:ext cx="154104" cy="2504191"/>
        </a:xfrm>
        <a:custGeom>
          <a:avLst/>
          <a:gdLst/>
          <a:ahLst/>
          <a:cxnLst/>
          <a:rect l="0" t="0" r="0" b="0"/>
          <a:pathLst>
            <a:path>
              <a:moveTo>
                <a:pt x="0" y="0"/>
              </a:moveTo>
              <a:lnTo>
                <a:pt x="0" y="2504191"/>
              </a:lnTo>
              <a:lnTo>
                <a:pt x="154104" y="250419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7B6238-326C-46BF-AA8D-6A7D00C13847}">
      <dsp:nvSpPr>
        <dsp:cNvPr id="0" name=""/>
        <dsp:cNvSpPr/>
      </dsp:nvSpPr>
      <dsp:spPr>
        <a:xfrm>
          <a:off x="1144036" y="289087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Unmet Need</a:t>
          </a:r>
        </a:p>
      </dsp:txBody>
      <dsp:txXfrm>
        <a:off x="1166604" y="2913445"/>
        <a:ext cx="1187696" cy="725384"/>
      </dsp:txXfrm>
    </dsp:sp>
    <dsp:sp modelId="{9CAAB7E7-93D5-4F21-9372-B270158A6DAE}">
      <dsp:nvSpPr>
        <dsp:cNvPr id="0" name=""/>
        <dsp:cNvSpPr/>
      </dsp:nvSpPr>
      <dsp:spPr>
        <a:xfrm>
          <a:off x="989932" y="771946"/>
          <a:ext cx="154104" cy="3467341"/>
        </a:xfrm>
        <a:custGeom>
          <a:avLst/>
          <a:gdLst/>
          <a:ahLst/>
          <a:cxnLst/>
          <a:rect l="0" t="0" r="0" b="0"/>
          <a:pathLst>
            <a:path>
              <a:moveTo>
                <a:pt x="0" y="0"/>
              </a:moveTo>
              <a:lnTo>
                <a:pt x="0" y="3467341"/>
              </a:lnTo>
              <a:lnTo>
                <a:pt x="154104" y="346734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3AF558-12FA-4D48-9750-7DED519770DD}">
      <dsp:nvSpPr>
        <dsp:cNvPr id="0" name=""/>
        <dsp:cNvSpPr/>
      </dsp:nvSpPr>
      <dsp:spPr>
        <a:xfrm>
          <a:off x="1144036" y="3854028"/>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Student Debt</a:t>
          </a:r>
        </a:p>
      </dsp:txBody>
      <dsp:txXfrm>
        <a:off x="1166604" y="3876596"/>
        <a:ext cx="1187696" cy="725384"/>
      </dsp:txXfrm>
    </dsp:sp>
    <dsp:sp modelId="{4133574E-BE9D-4041-A703-24C8F6D2227A}">
      <dsp:nvSpPr>
        <dsp:cNvPr id="0" name=""/>
        <dsp:cNvSpPr/>
      </dsp:nvSpPr>
      <dsp:spPr>
        <a:xfrm>
          <a:off x="2762129" y="1426"/>
          <a:ext cx="1541040" cy="770520"/>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Student Success</a:t>
          </a:r>
        </a:p>
      </dsp:txBody>
      <dsp:txXfrm>
        <a:off x="2784697" y="23994"/>
        <a:ext cx="1495904" cy="725384"/>
      </dsp:txXfrm>
    </dsp:sp>
    <dsp:sp modelId="{1832A82D-F464-4A79-A3DE-CCB819C1CE46}">
      <dsp:nvSpPr>
        <dsp:cNvPr id="0" name=""/>
        <dsp:cNvSpPr/>
      </dsp:nvSpPr>
      <dsp:spPr>
        <a:xfrm>
          <a:off x="2916233" y="771946"/>
          <a:ext cx="154104" cy="577890"/>
        </a:xfrm>
        <a:custGeom>
          <a:avLst/>
          <a:gdLst/>
          <a:ahLst/>
          <a:cxnLst/>
          <a:rect l="0" t="0" r="0" b="0"/>
          <a:pathLst>
            <a:path>
              <a:moveTo>
                <a:pt x="0" y="0"/>
              </a:moveTo>
              <a:lnTo>
                <a:pt x="0" y="577890"/>
              </a:lnTo>
              <a:lnTo>
                <a:pt x="154104" y="57789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377362-E03B-4DD9-BAFC-501B86CCD061}">
      <dsp:nvSpPr>
        <dsp:cNvPr id="0" name=""/>
        <dsp:cNvSpPr/>
      </dsp:nvSpPr>
      <dsp:spPr>
        <a:xfrm>
          <a:off x="3070337" y="964576"/>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Credit Accumulation</a:t>
          </a:r>
        </a:p>
      </dsp:txBody>
      <dsp:txXfrm>
        <a:off x="3092905" y="987144"/>
        <a:ext cx="1187696" cy="725384"/>
      </dsp:txXfrm>
    </dsp:sp>
    <dsp:sp modelId="{27ED57FC-8A0F-472B-80A0-4D2E5E19BEB1}">
      <dsp:nvSpPr>
        <dsp:cNvPr id="0" name=""/>
        <dsp:cNvSpPr/>
      </dsp:nvSpPr>
      <dsp:spPr>
        <a:xfrm>
          <a:off x="2916233" y="771946"/>
          <a:ext cx="154104" cy="1541040"/>
        </a:xfrm>
        <a:custGeom>
          <a:avLst/>
          <a:gdLst/>
          <a:ahLst/>
          <a:cxnLst/>
          <a:rect l="0" t="0" r="0" b="0"/>
          <a:pathLst>
            <a:path>
              <a:moveTo>
                <a:pt x="0" y="0"/>
              </a:moveTo>
              <a:lnTo>
                <a:pt x="0" y="1541040"/>
              </a:lnTo>
              <a:lnTo>
                <a:pt x="154104" y="154104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A441B9-8FC3-4FAB-92AA-FAD53F4FCB48}">
      <dsp:nvSpPr>
        <dsp:cNvPr id="0" name=""/>
        <dsp:cNvSpPr/>
      </dsp:nvSpPr>
      <dsp:spPr>
        <a:xfrm>
          <a:off x="3070337" y="192772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Gateway English &amp; Math</a:t>
          </a:r>
        </a:p>
      </dsp:txBody>
      <dsp:txXfrm>
        <a:off x="3092905" y="1950295"/>
        <a:ext cx="1187696" cy="725384"/>
      </dsp:txXfrm>
    </dsp:sp>
    <dsp:sp modelId="{11392555-5F31-4684-9EB8-AC12827C19EF}">
      <dsp:nvSpPr>
        <dsp:cNvPr id="0" name=""/>
        <dsp:cNvSpPr/>
      </dsp:nvSpPr>
      <dsp:spPr>
        <a:xfrm>
          <a:off x="2916233" y="771946"/>
          <a:ext cx="154104" cy="2504191"/>
        </a:xfrm>
        <a:custGeom>
          <a:avLst/>
          <a:gdLst/>
          <a:ahLst/>
          <a:cxnLst/>
          <a:rect l="0" t="0" r="0" b="0"/>
          <a:pathLst>
            <a:path>
              <a:moveTo>
                <a:pt x="0" y="0"/>
              </a:moveTo>
              <a:lnTo>
                <a:pt x="0" y="2504191"/>
              </a:lnTo>
              <a:lnTo>
                <a:pt x="154104" y="250419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5DC59E-26E6-4C81-8B97-A74492609C83}">
      <dsp:nvSpPr>
        <dsp:cNvPr id="0" name=""/>
        <dsp:cNvSpPr/>
      </dsp:nvSpPr>
      <dsp:spPr>
        <a:xfrm>
          <a:off x="3070337" y="289087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Retention</a:t>
          </a:r>
        </a:p>
      </dsp:txBody>
      <dsp:txXfrm>
        <a:off x="3092905" y="2913445"/>
        <a:ext cx="1187696" cy="725384"/>
      </dsp:txXfrm>
    </dsp:sp>
    <dsp:sp modelId="{67DB9743-E097-42B9-8238-7576433328AA}">
      <dsp:nvSpPr>
        <dsp:cNvPr id="0" name=""/>
        <dsp:cNvSpPr/>
      </dsp:nvSpPr>
      <dsp:spPr>
        <a:xfrm>
          <a:off x="2916233" y="771946"/>
          <a:ext cx="154104" cy="3467341"/>
        </a:xfrm>
        <a:custGeom>
          <a:avLst/>
          <a:gdLst/>
          <a:ahLst/>
          <a:cxnLst/>
          <a:rect l="0" t="0" r="0" b="0"/>
          <a:pathLst>
            <a:path>
              <a:moveTo>
                <a:pt x="0" y="0"/>
              </a:moveTo>
              <a:lnTo>
                <a:pt x="0" y="3467341"/>
              </a:lnTo>
              <a:lnTo>
                <a:pt x="154104" y="346734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259D67-C36B-42CE-A007-3B6107607184}">
      <dsp:nvSpPr>
        <dsp:cNvPr id="0" name=""/>
        <dsp:cNvSpPr/>
      </dsp:nvSpPr>
      <dsp:spPr>
        <a:xfrm>
          <a:off x="3070337" y="3854028"/>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Success</a:t>
          </a:r>
        </a:p>
      </dsp:txBody>
      <dsp:txXfrm>
        <a:off x="3092905" y="3876596"/>
        <a:ext cx="1187696" cy="725384"/>
      </dsp:txXfrm>
    </dsp:sp>
    <dsp:sp modelId="{80DF886F-39B6-4CA4-BAC1-CA3A2626B5A9}">
      <dsp:nvSpPr>
        <dsp:cNvPr id="0" name=""/>
        <dsp:cNvSpPr/>
      </dsp:nvSpPr>
      <dsp:spPr>
        <a:xfrm>
          <a:off x="4688430" y="1426"/>
          <a:ext cx="1541040" cy="770520"/>
        </a:xfrm>
        <a:prstGeom prst="roundRect">
          <a:avLst>
            <a:gd name="adj" fmla="val 10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Workforce Alignment</a:t>
          </a:r>
        </a:p>
      </dsp:txBody>
      <dsp:txXfrm>
        <a:off x="4710998" y="23994"/>
        <a:ext cx="1495904" cy="725384"/>
      </dsp:txXfrm>
    </dsp:sp>
    <dsp:sp modelId="{383E86BC-ADE2-4FF9-8DB8-4C8809959609}">
      <dsp:nvSpPr>
        <dsp:cNvPr id="0" name=""/>
        <dsp:cNvSpPr/>
      </dsp:nvSpPr>
      <dsp:spPr>
        <a:xfrm>
          <a:off x="4842534" y="771946"/>
          <a:ext cx="154104" cy="577890"/>
        </a:xfrm>
        <a:custGeom>
          <a:avLst/>
          <a:gdLst/>
          <a:ahLst/>
          <a:cxnLst/>
          <a:rect l="0" t="0" r="0" b="0"/>
          <a:pathLst>
            <a:path>
              <a:moveTo>
                <a:pt x="0" y="0"/>
              </a:moveTo>
              <a:lnTo>
                <a:pt x="0" y="577890"/>
              </a:lnTo>
              <a:lnTo>
                <a:pt x="154104" y="57789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33C370-5C5D-4A95-8314-4E50A646703C}">
      <dsp:nvSpPr>
        <dsp:cNvPr id="0" name=""/>
        <dsp:cNvSpPr/>
      </dsp:nvSpPr>
      <dsp:spPr>
        <a:xfrm>
          <a:off x="4996638" y="964576"/>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High-Need Fields</a:t>
          </a:r>
        </a:p>
      </dsp:txBody>
      <dsp:txXfrm>
        <a:off x="5019206" y="987144"/>
        <a:ext cx="1187696" cy="725384"/>
      </dsp:txXfrm>
    </dsp:sp>
    <dsp:sp modelId="{C9408DBE-923C-4982-9AE8-D6F56E20D975}">
      <dsp:nvSpPr>
        <dsp:cNvPr id="0" name=""/>
        <dsp:cNvSpPr/>
      </dsp:nvSpPr>
      <dsp:spPr>
        <a:xfrm>
          <a:off x="4842534" y="771946"/>
          <a:ext cx="154104" cy="1541040"/>
        </a:xfrm>
        <a:custGeom>
          <a:avLst/>
          <a:gdLst/>
          <a:ahLst/>
          <a:cxnLst/>
          <a:rect l="0" t="0" r="0" b="0"/>
          <a:pathLst>
            <a:path>
              <a:moveTo>
                <a:pt x="0" y="0"/>
              </a:moveTo>
              <a:lnTo>
                <a:pt x="0" y="1541040"/>
              </a:lnTo>
              <a:lnTo>
                <a:pt x="154104" y="154104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7E07E8-FCD1-4E99-A2A2-FC83DE1FAF8C}">
      <dsp:nvSpPr>
        <dsp:cNvPr id="0" name=""/>
        <dsp:cNvSpPr/>
      </dsp:nvSpPr>
      <dsp:spPr>
        <a:xfrm>
          <a:off x="4996638" y="192772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Graduate Earnings</a:t>
          </a:r>
        </a:p>
      </dsp:txBody>
      <dsp:txXfrm>
        <a:off x="5019206" y="1950295"/>
        <a:ext cx="1187696" cy="725384"/>
      </dsp:txXfrm>
    </dsp:sp>
    <dsp:sp modelId="{1F2A5567-010F-42BA-A6DF-ABFDC25E5ED9}">
      <dsp:nvSpPr>
        <dsp:cNvPr id="0" name=""/>
        <dsp:cNvSpPr/>
      </dsp:nvSpPr>
      <dsp:spPr>
        <a:xfrm>
          <a:off x="4842534" y="771946"/>
          <a:ext cx="154104" cy="2504191"/>
        </a:xfrm>
        <a:custGeom>
          <a:avLst/>
          <a:gdLst/>
          <a:ahLst/>
          <a:cxnLst/>
          <a:rect l="0" t="0" r="0" b="0"/>
          <a:pathLst>
            <a:path>
              <a:moveTo>
                <a:pt x="0" y="0"/>
              </a:moveTo>
              <a:lnTo>
                <a:pt x="0" y="2504191"/>
              </a:lnTo>
              <a:lnTo>
                <a:pt x="154104" y="250419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925166-5A84-4E8A-A8A1-5EBFF4E9673A}">
      <dsp:nvSpPr>
        <dsp:cNvPr id="0" name=""/>
        <dsp:cNvSpPr/>
      </dsp:nvSpPr>
      <dsp:spPr>
        <a:xfrm>
          <a:off x="4996638" y="289087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Enrollment in High-Value, Non-Credit Workforce Development</a:t>
          </a:r>
        </a:p>
      </dsp:txBody>
      <dsp:txXfrm>
        <a:off x="5019206" y="2913445"/>
        <a:ext cx="1187696" cy="725384"/>
      </dsp:txXfrm>
    </dsp:sp>
    <dsp:sp modelId="{BFD7AAF7-3F55-464D-84C3-EF07E7FD6164}">
      <dsp:nvSpPr>
        <dsp:cNvPr id="0" name=""/>
        <dsp:cNvSpPr/>
      </dsp:nvSpPr>
      <dsp:spPr>
        <a:xfrm>
          <a:off x="6614731" y="1426"/>
          <a:ext cx="1541040" cy="770520"/>
        </a:xfrm>
        <a:prstGeom prst="roundRect">
          <a:avLst>
            <a:gd name="adj" fmla="val 10000"/>
          </a:avLst>
        </a:prstGeom>
        <a:solidFill>
          <a:schemeClr val="accent5">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Fiscal Stewardship</a:t>
          </a:r>
        </a:p>
      </dsp:txBody>
      <dsp:txXfrm>
        <a:off x="6637299" y="23994"/>
        <a:ext cx="1495904" cy="725384"/>
      </dsp:txXfrm>
    </dsp:sp>
    <dsp:sp modelId="{23BB515E-6262-4BB7-ABAF-C5577F823C04}">
      <dsp:nvSpPr>
        <dsp:cNvPr id="0" name=""/>
        <dsp:cNvSpPr/>
      </dsp:nvSpPr>
      <dsp:spPr>
        <a:xfrm>
          <a:off x="6768835" y="771946"/>
          <a:ext cx="154104" cy="577890"/>
        </a:xfrm>
        <a:custGeom>
          <a:avLst/>
          <a:gdLst/>
          <a:ahLst/>
          <a:cxnLst/>
          <a:rect l="0" t="0" r="0" b="0"/>
          <a:pathLst>
            <a:path>
              <a:moveTo>
                <a:pt x="0" y="0"/>
              </a:moveTo>
              <a:lnTo>
                <a:pt x="0" y="577890"/>
              </a:lnTo>
              <a:lnTo>
                <a:pt x="154104" y="57789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32E4DD-9614-4881-B5FF-D8F4B861DAC9}">
      <dsp:nvSpPr>
        <dsp:cNvPr id="0" name=""/>
        <dsp:cNvSpPr/>
      </dsp:nvSpPr>
      <dsp:spPr>
        <a:xfrm>
          <a:off x="6922939" y="964576"/>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Instruction-Related Expenditures</a:t>
          </a:r>
        </a:p>
      </dsp:txBody>
      <dsp:txXfrm>
        <a:off x="6945507" y="987144"/>
        <a:ext cx="1187696" cy="725384"/>
      </dsp:txXfrm>
    </dsp:sp>
    <dsp:sp modelId="{0A7AD39A-D5AE-45D0-9792-5888B244D84F}">
      <dsp:nvSpPr>
        <dsp:cNvPr id="0" name=""/>
        <dsp:cNvSpPr/>
      </dsp:nvSpPr>
      <dsp:spPr>
        <a:xfrm>
          <a:off x="6768835" y="771946"/>
          <a:ext cx="154104" cy="1541040"/>
        </a:xfrm>
        <a:custGeom>
          <a:avLst/>
          <a:gdLst/>
          <a:ahLst/>
          <a:cxnLst/>
          <a:rect l="0" t="0" r="0" b="0"/>
          <a:pathLst>
            <a:path>
              <a:moveTo>
                <a:pt x="0" y="0"/>
              </a:moveTo>
              <a:lnTo>
                <a:pt x="0" y="1541040"/>
              </a:lnTo>
              <a:lnTo>
                <a:pt x="154104" y="1541040"/>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AC98A3-4777-45C2-AE0C-AB30C5C1F86D}">
      <dsp:nvSpPr>
        <dsp:cNvPr id="0" name=""/>
        <dsp:cNvSpPr/>
      </dsp:nvSpPr>
      <dsp:spPr>
        <a:xfrm>
          <a:off x="6922939" y="192772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Financial Health</a:t>
          </a:r>
        </a:p>
      </dsp:txBody>
      <dsp:txXfrm>
        <a:off x="6945507" y="1950295"/>
        <a:ext cx="1187696" cy="725384"/>
      </dsp:txXfrm>
    </dsp:sp>
    <dsp:sp modelId="{99AD656C-26CE-43B1-9889-D1FDC1E0FF84}">
      <dsp:nvSpPr>
        <dsp:cNvPr id="0" name=""/>
        <dsp:cNvSpPr/>
      </dsp:nvSpPr>
      <dsp:spPr>
        <a:xfrm>
          <a:off x="6768835" y="771946"/>
          <a:ext cx="154104" cy="2504191"/>
        </a:xfrm>
        <a:custGeom>
          <a:avLst/>
          <a:gdLst/>
          <a:ahLst/>
          <a:cxnLst/>
          <a:rect l="0" t="0" r="0" b="0"/>
          <a:pathLst>
            <a:path>
              <a:moveTo>
                <a:pt x="0" y="0"/>
              </a:moveTo>
              <a:lnTo>
                <a:pt x="0" y="2504191"/>
              </a:lnTo>
              <a:lnTo>
                <a:pt x="154104" y="250419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761529-445A-4394-B8C6-AAF326FBD309}">
      <dsp:nvSpPr>
        <dsp:cNvPr id="0" name=""/>
        <dsp:cNvSpPr/>
      </dsp:nvSpPr>
      <dsp:spPr>
        <a:xfrm>
          <a:off x="6922939" y="2890877"/>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Physical Maintenance</a:t>
          </a:r>
        </a:p>
      </dsp:txBody>
      <dsp:txXfrm>
        <a:off x="6945507" y="2913445"/>
        <a:ext cx="1187696" cy="725384"/>
      </dsp:txXfrm>
    </dsp:sp>
    <dsp:sp modelId="{FD9A6834-921A-4CEF-9C2C-1FF4FD37730C}">
      <dsp:nvSpPr>
        <dsp:cNvPr id="0" name=""/>
        <dsp:cNvSpPr/>
      </dsp:nvSpPr>
      <dsp:spPr>
        <a:xfrm>
          <a:off x="6768835" y="771946"/>
          <a:ext cx="154104" cy="3467341"/>
        </a:xfrm>
        <a:custGeom>
          <a:avLst/>
          <a:gdLst/>
          <a:ahLst/>
          <a:cxnLst/>
          <a:rect l="0" t="0" r="0" b="0"/>
          <a:pathLst>
            <a:path>
              <a:moveTo>
                <a:pt x="0" y="0"/>
              </a:moveTo>
              <a:lnTo>
                <a:pt x="0" y="3467341"/>
              </a:lnTo>
              <a:lnTo>
                <a:pt x="154104" y="3467341"/>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A0A299-3B4B-4EC7-A6BE-315A6E45F3F7}">
      <dsp:nvSpPr>
        <dsp:cNvPr id="0" name=""/>
        <dsp:cNvSpPr/>
      </dsp:nvSpPr>
      <dsp:spPr>
        <a:xfrm>
          <a:off x="6922939" y="3854028"/>
          <a:ext cx="1232832" cy="770520"/>
        </a:xfrm>
        <a:prstGeom prst="roundRect">
          <a:avLst>
            <a:gd name="adj" fmla="val 10000"/>
          </a:avLst>
        </a:prstGeom>
        <a:solidFill>
          <a:schemeClr val="lt1">
            <a:alpha val="90000"/>
            <a:hueOff val="0"/>
            <a:satOff val="0"/>
            <a:lumOff val="0"/>
            <a:alphaOff val="0"/>
          </a:schemeClr>
        </a:solidFill>
        <a:ln w="48000" cap="flat" cmpd="thickThin"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dirty="0"/>
            <a:t>Cost of Degree Production</a:t>
          </a:r>
        </a:p>
      </dsp:txBody>
      <dsp:txXfrm>
        <a:off x="6945507" y="3876596"/>
        <a:ext cx="1187696" cy="725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7599A0-BFA3-413E-93E4-287AE0C16ED1}">
      <dsp:nvSpPr>
        <dsp:cNvPr id="0" name=""/>
        <dsp:cNvSpPr/>
      </dsp:nvSpPr>
      <dsp:spPr>
        <a:xfrm>
          <a:off x="2703" y="133586"/>
          <a:ext cx="2635912" cy="432000"/>
        </a:xfrm>
        <a:prstGeom prst="rect">
          <a:avLst/>
        </a:prstGeom>
        <a:solidFill>
          <a:schemeClr val="accent2">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Steering Committee</a:t>
          </a:r>
        </a:p>
      </dsp:txBody>
      <dsp:txXfrm>
        <a:off x="2703" y="133586"/>
        <a:ext cx="2635912" cy="432000"/>
      </dsp:txXfrm>
    </dsp:sp>
    <dsp:sp modelId="{6F96EA8D-25F2-41A0-8B29-C928D019E55E}">
      <dsp:nvSpPr>
        <dsp:cNvPr id="0" name=""/>
        <dsp:cNvSpPr/>
      </dsp:nvSpPr>
      <dsp:spPr>
        <a:xfrm>
          <a:off x="2703" y="565586"/>
          <a:ext cx="2635912" cy="2182275"/>
        </a:xfrm>
        <a:prstGeom prst="rect">
          <a:avLst/>
        </a:prstGeom>
        <a:solidFill>
          <a:schemeClr val="accent2">
            <a:tint val="40000"/>
            <a:alpha val="90000"/>
            <a:hueOff val="0"/>
            <a:satOff val="0"/>
            <a:lumOff val="0"/>
            <a:alphaOff val="0"/>
          </a:schemeClr>
        </a:solidFill>
        <a:ln w="48000" cap="flat" cmpd="thickThin"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BHE Chair &amp; SPC Chair</a:t>
          </a:r>
        </a:p>
        <a:p>
          <a:pPr marL="114300" lvl="1" indent="-114300" algn="l" defTabSz="666750">
            <a:lnSpc>
              <a:spcPct val="90000"/>
            </a:lnSpc>
            <a:spcBef>
              <a:spcPct val="0"/>
            </a:spcBef>
            <a:spcAft>
              <a:spcPct val="15000"/>
            </a:spcAft>
            <a:buChar char="•"/>
          </a:pPr>
          <a:r>
            <a:rPr lang="en-US" sz="1500" kern="1200" dirty="0"/>
            <a:t>President/Chancellor from each segment</a:t>
          </a:r>
        </a:p>
        <a:p>
          <a:pPr marL="114300" lvl="1" indent="-114300" algn="l" defTabSz="666750">
            <a:lnSpc>
              <a:spcPct val="90000"/>
            </a:lnSpc>
            <a:spcBef>
              <a:spcPct val="0"/>
            </a:spcBef>
            <a:spcAft>
              <a:spcPct val="15000"/>
            </a:spcAft>
            <a:buChar char="•"/>
          </a:pPr>
          <a:r>
            <a:rPr lang="en-US" sz="1500" kern="1200" dirty="0"/>
            <a:t>1 rep from national org focused on equity in higher education</a:t>
          </a:r>
        </a:p>
        <a:p>
          <a:pPr marL="114300" lvl="1" indent="-114300" algn="l" defTabSz="666750">
            <a:lnSpc>
              <a:spcPct val="90000"/>
            </a:lnSpc>
            <a:spcBef>
              <a:spcPct val="0"/>
            </a:spcBef>
            <a:spcAft>
              <a:spcPct val="15000"/>
            </a:spcAft>
            <a:buChar char="•"/>
          </a:pPr>
          <a:r>
            <a:rPr lang="en-US" sz="1500" kern="1200" dirty="0"/>
            <a:t>1 rep from MA partner orgs</a:t>
          </a:r>
        </a:p>
        <a:p>
          <a:pPr marL="114300" lvl="1" indent="-114300" algn="l" defTabSz="666750">
            <a:lnSpc>
              <a:spcPct val="90000"/>
            </a:lnSpc>
            <a:spcBef>
              <a:spcPct val="0"/>
            </a:spcBef>
            <a:spcAft>
              <a:spcPct val="15000"/>
            </a:spcAft>
            <a:buChar char="•"/>
          </a:pPr>
          <a:r>
            <a:rPr lang="en-US" sz="1500" kern="1200" dirty="0"/>
            <a:t>2 at-large seats</a:t>
          </a:r>
        </a:p>
      </dsp:txBody>
      <dsp:txXfrm>
        <a:off x="2703" y="565586"/>
        <a:ext cx="2635912" cy="2182275"/>
      </dsp:txXfrm>
    </dsp:sp>
    <dsp:sp modelId="{235A2378-58A3-43F4-8DE7-CFE3D961F8E4}">
      <dsp:nvSpPr>
        <dsp:cNvPr id="0" name=""/>
        <dsp:cNvSpPr/>
      </dsp:nvSpPr>
      <dsp:spPr>
        <a:xfrm>
          <a:off x="3007643" y="133586"/>
          <a:ext cx="2635912" cy="432000"/>
        </a:xfrm>
        <a:prstGeom prst="rect">
          <a:avLst/>
        </a:prstGeom>
        <a:solidFill>
          <a:schemeClr val="accent3">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Advisory Board</a:t>
          </a:r>
        </a:p>
      </dsp:txBody>
      <dsp:txXfrm>
        <a:off x="3007643" y="133586"/>
        <a:ext cx="2635912" cy="432000"/>
      </dsp:txXfrm>
    </dsp:sp>
    <dsp:sp modelId="{2B6BA1C8-4C3C-4B70-ACD6-0E0D2479AA15}">
      <dsp:nvSpPr>
        <dsp:cNvPr id="0" name=""/>
        <dsp:cNvSpPr/>
      </dsp:nvSpPr>
      <dsp:spPr>
        <a:xfrm>
          <a:off x="3007643" y="565586"/>
          <a:ext cx="2635912" cy="2182275"/>
        </a:xfrm>
        <a:prstGeom prst="rect">
          <a:avLst/>
        </a:prstGeom>
        <a:solidFill>
          <a:schemeClr val="accent3">
            <a:tint val="40000"/>
            <a:alpha val="90000"/>
            <a:hueOff val="0"/>
            <a:satOff val="0"/>
            <a:lumOff val="0"/>
            <a:alphaOff val="0"/>
          </a:schemeClr>
        </a:solidFill>
        <a:ln w="48000" cap="flat" cmpd="thickThin"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President</a:t>
          </a:r>
        </a:p>
        <a:p>
          <a:pPr marL="114300" lvl="1" indent="-114300" algn="l" defTabSz="666750">
            <a:lnSpc>
              <a:spcPct val="90000"/>
            </a:lnSpc>
            <a:spcBef>
              <a:spcPct val="0"/>
            </a:spcBef>
            <a:spcAft>
              <a:spcPct val="15000"/>
            </a:spcAft>
            <a:buChar char="•"/>
          </a:pPr>
          <a:r>
            <a:rPr lang="en-US" sz="1500" kern="1200" dirty="0"/>
            <a:t>CAOs</a:t>
          </a:r>
        </a:p>
        <a:p>
          <a:pPr marL="114300" lvl="1" indent="-114300" algn="l" defTabSz="666750">
            <a:lnSpc>
              <a:spcPct val="90000"/>
            </a:lnSpc>
            <a:spcBef>
              <a:spcPct val="0"/>
            </a:spcBef>
            <a:spcAft>
              <a:spcPct val="15000"/>
            </a:spcAft>
            <a:buChar char="•"/>
          </a:pPr>
          <a:r>
            <a:rPr lang="en-US" sz="1500" kern="1200" dirty="0"/>
            <a:t>CDOs</a:t>
          </a:r>
        </a:p>
        <a:p>
          <a:pPr marL="114300" lvl="1" indent="-114300" algn="l" defTabSz="666750">
            <a:lnSpc>
              <a:spcPct val="90000"/>
            </a:lnSpc>
            <a:spcBef>
              <a:spcPct val="0"/>
            </a:spcBef>
            <a:spcAft>
              <a:spcPct val="15000"/>
            </a:spcAft>
            <a:buChar char="•"/>
          </a:pPr>
          <a:r>
            <a:rPr lang="en-US" sz="1500" kern="1200" dirty="0"/>
            <a:t>CFOs</a:t>
          </a:r>
        </a:p>
        <a:p>
          <a:pPr marL="114300" lvl="1" indent="-114300" algn="l" defTabSz="666750">
            <a:lnSpc>
              <a:spcPct val="90000"/>
            </a:lnSpc>
            <a:spcBef>
              <a:spcPct val="0"/>
            </a:spcBef>
            <a:spcAft>
              <a:spcPct val="15000"/>
            </a:spcAft>
            <a:buChar char="•"/>
          </a:pPr>
          <a:r>
            <a:rPr lang="en-US" sz="1500" kern="1200" dirty="0"/>
            <a:t>CSAOs</a:t>
          </a:r>
        </a:p>
        <a:p>
          <a:pPr marL="114300" lvl="1" indent="-114300" algn="l" defTabSz="666750">
            <a:lnSpc>
              <a:spcPct val="90000"/>
            </a:lnSpc>
            <a:spcBef>
              <a:spcPct val="0"/>
            </a:spcBef>
            <a:spcAft>
              <a:spcPct val="15000"/>
            </a:spcAft>
            <a:buChar char="•"/>
          </a:pPr>
          <a:r>
            <a:rPr lang="en-US" sz="1500" kern="1200" dirty="0"/>
            <a:t>Faculty</a:t>
          </a:r>
        </a:p>
        <a:p>
          <a:pPr marL="114300" lvl="1" indent="-114300" algn="l" defTabSz="666750">
            <a:lnSpc>
              <a:spcPct val="90000"/>
            </a:lnSpc>
            <a:spcBef>
              <a:spcPct val="0"/>
            </a:spcBef>
            <a:spcAft>
              <a:spcPct val="15000"/>
            </a:spcAft>
            <a:buChar char="•"/>
          </a:pPr>
          <a:r>
            <a:rPr lang="en-US" sz="1500" kern="1200" dirty="0"/>
            <a:t>Staff</a:t>
          </a:r>
        </a:p>
      </dsp:txBody>
      <dsp:txXfrm>
        <a:off x="3007643" y="565586"/>
        <a:ext cx="2635912" cy="2182275"/>
      </dsp:txXfrm>
    </dsp:sp>
    <dsp:sp modelId="{6DFB6886-8C08-481C-B474-C8B8D49C835D}">
      <dsp:nvSpPr>
        <dsp:cNvPr id="0" name=""/>
        <dsp:cNvSpPr/>
      </dsp:nvSpPr>
      <dsp:spPr>
        <a:xfrm>
          <a:off x="6012583" y="133586"/>
          <a:ext cx="2635912" cy="432000"/>
        </a:xfrm>
        <a:prstGeom prst="rect">
          <a:avLst/>
        </a:prstGeom>
        <a:solidFill>
          <a:schemeClr val="accent4">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marL="0" lvl="0" indent="0" algn="ctr" defTabSz="666750">
            <a:lnSpc>
              <a:spcPct val="90000"/>
            </a:lnSpc>
            <a:spcBef>
              <a:spcPct val="0"/>
            </a:spcBef>
            <a:spcAft>
              <a:spcPct val="35000"/>
            </a:spcAft>
            <a:buNone/>
          </a:pPr>
          <a:r>
            <a:rPr lang="en-US" sz="1500" kern="1200" dirty="0"/>
            <a:t>National Partners</a:t>
          </a:r>
        </a:p>
      </dsp:txBody>
      <dsp:txXfrm>
        <a:off x="6012583" y="133586"/>
        <a:ext cx="2635912" cy="432000"/>
      </dsp:txXfrm>
    </dsp:sp>
    <dsp:sp modelId="{23241172-72D4-450D-BC94-47455538BEC1}">
      <dsp:nvSpPr>
        <dsp:cNvPr id="0" name=""/>
        <dsp:cNvSpPr/>
      </dsp:nvSpPr>
      <dsp:spPr>
        <a:xfrm>
          <a:off x="6012583" y="565586"/>
          <a:ext cx="2635912" cy="2182275"/>
        </a:xfrm>
        <a:prstGeom prst="rect">
          <a:avLst/>
        </a:prstGeom>
        <a:solidFill>
          <a:schemeClr val="accent4">
            <a:tint val="40000"/>
            <a:alpha val="90000"/>
            <a:hueOff val="0"/>
            <a:satOff val="0"/>
            <a:lumOff val="0"/>
            <a:alphaOff val="0"/>
          </a:schemeClr>
        </a:solidFill>
        <a:ln w="48000" cap="flat" cmpd="thickThin"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lang="en-US" sz="1500" kern="1200" dirty="0"/>
            <a:t>USC Race and Equity Center</a:t>
          </a:r>
        </a:p>
      </dsp:txBody>
      <dsp:txXfrm>
        <a:off x="6012583" y="565586"/>
        <a:ext cx="2635912" cy="218227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7F4E2125-7391-499B-BD3F-3283162A49BA}" type="datetimeFigureOut">
              <a:rPr lang="en-US"/>
              <a:pPr>
                <a:defRPr/>
              </a:pPr>
              <a:t>6/18/2019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4C776792-8DAF-40E4-8BFE-F572A877A79E}" type="slidenum">
              <a:rPr lang="en-US"/>
              <a:pPr>
                <a:defRPr/>
              </a:pPr>
              <a:t>‹#›</a:t>
            </a:fld>
            <a:endParaRPr lang="en-US"/>
          </a:p>
        </p:txBody>
      </p:sp>
    </p:spTree>
    <p:extLst>
      <p:ext uri="{BB962C8B-B14F-4D97-AF65-F5344CB8AC3E}">
        <p14:creationId xmlns:p14="http://schemas.microsoft.com/office/powerpoint/2010/main" val="346259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atin typeface="Arial" pitchFamily="34" charset="0"/>
              </a:defRPr>
            </a:lvl1pPr>
          </a:lstStyle>
          <a:p>
            <a:pPr>
              <a:defRPr/>
            </a:pPr>
            <a:fld id="{20194B77-A949-4472-AF28-F82182E888D2}" type="datetimeFigureOut">
              <a:rPr lang="en-US"/>
              <a:pPr>
                <a:defRPr/>
              </a:pPr>
              <a:t>6/18/2019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atin typeface="Arial" pitchFamily="34" charset="0"/>
              </a:defRPr>
            </a:lvl1pPr>
          </a:lstStyle>
          <a:p>
            <a:pPr>
              <a:defRPr/>
            </a:pPr>
            <a:fld id="{8C4DBFA0-E153-4FAE-87CE-1E856C41A756}" type="slidenum">
              <a:rPr lang="en-US"/>
              <a:pPr>
                <a:defRPr/>
              </a:pPr>
              <a:t>‹#›</a:t>
            </a:fld>
            <a:endParaRPr lang="en-US"/>
          </a:p>
        </p:txBody>
      </p:sp>
    </p:spTree>
    <p:extLst>
      <p:ext uri="{BB962C8B-B14F-4D97-AF65-F5344CB8AC3E}">
        <p14:creationId xmlns:p14="http://schemas.microsoft.com/office/powerpoint/2010/main" val="91565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a:t>
            </a:fld>
            <a:endParaRPr lang="en-US"/>
          </a:p>
        </p:txBody>
      </p:sp>
    </p:spTree>
    <p:extLst>
      <p:ext uri="{BB962C8B-B14F-4D97-AF65-F5344CB8AC3E}">
        <p14:creationId xmlns:p14="http://schemas.microsoft.com/office/powerpoint/2010/main" val="371835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12</a:t>
            </a:fld>
            <a:endParaRPr lang="en-US"/>
          </a:p>
        </p:txBody>
      </p:sp>
    </p:spTree>
    <p:extLst>
      <p:ext uri="{BB962C8B-B14F-4D97-AF65-F5344CB8AC3E}">
        <p14:creationId xmlns:p14="http://schemas.microsoft.com/office/powerpoint/2010/main" val="3748588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13</a:t>
            </a:fld>
            <a:endParaRPr lang="en-US"/>
          </a:p>
        </p:txBody>
      </p:sp>
    </p:spTree>
    <p:extLst>
      <p:ext uri="{BB962C8B-B14F-4D97-AF65-F5344CB8AC3E}">
        <p14:creationId xmlns:p14="http://schemas.microsoft.com/office/powerpoint/2010/main" val="2100739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2</a:t>
            </a:fld>
            <a:endParaRPr lang="en-US"/>
          </a:p>
        </p:txBody>
      </p:sp>
    </p:spTree>
    <p:extLst>
      <p:ext uri="{BB962C8B-B14F-4D97-AF65-F5344CB8AC3E}">
        <p14:creationId xmlns:p14="http://schemas.microsoft.com/office/powerpoint/2010/main" val="98400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5</a:t>
            </a:fld>
            <a:endParaRPr lang="en-US"/>
          </a:p>
        </p:txBody>
      </p:sp>
    </p:spTree>
    <p:extLst>
      <p:ext uri="{BB962C8B-B14F-4D97-AF65-F5344CB8AC3E}">
        <p14:creationId xmlns:p14="http://schemas.microsoft.com/office/powerpoint/2010/main" val="784685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2700580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339216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19821125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9</a:t>
            </a:fld>
            <a:endParaRPr lang="en-US"/>
          </a:p>
        </p:txBody>
      </p:sp>
    </p:spTree>
    <p:extLst>
      <p:ext uri="{BB962C8B-B14F-4D97-AF65-F5344CB8AC3E}">
        <p14:creationId xmlns:p14="http://schemas.microsoft.com/office/powerpoint/2010/main" val="2700580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10</a:t>
            </a:fld>
            <a:endParaRPr lang="en-US"/>
          </a:p>
        </p:txBody>
      </p:sp>
    </p:spTree>
    <p:extLst>
      <p:ext uri="{BB962C8B-B14F-4D97-AF65-F5344CB8AC3E}">
        <p14:creationId xmlns:p14="http://schemas.microsoft.com/office/powerpoint/2010/main" val="2471161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11</a:t>
            </a:fld>
            <a:endParaRPr lang="en-US"/>
          </a:p>
        </p:txBody>
      </p:sp>
    </p:spTree>
    <p:extLst>
      <p:ext uri="{BB962C8B-B14F-4D97-AF65-F5344CB8AC3E}">
        <p14:creationId xmlns:p14="http://schemas.microsoft.com/office/powerpoint/2010/main" val="1203906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endParaRPr lang="en-US" dirty="0"/>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j-lt"/>
                <a:ea typeface="+mn-ea"/>
                <a:cs typeface="+mn-cs"/>
              </a:defRPr>
            </a:lvl1pPr>
          </a:lstStyle>
          <a:p>
            <a:r>
              <a:rPr lang="en-US" dirty="0"/>
              <a:t>Meeting Name — Month DD, YYYY</a:t>
            </a: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endParaRPr lang="en-US" dirty="0"/>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endParaRPr lang="en-US" dirty="0"/>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endParaRPr lang="en-US" dirty="0"/>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Ref idx="1001">
        <a:schemeClr val="bg2"/>
      </p:bgRef>
    </p:bg>
    <p:spTree>
      <p:nvGrpSpPr>
        <p:cNvPr id="1" name=""/>
        <p:cNvGrpSpPr/>
        <p:nvPr/>
      </p:nvGrpSpPr>
      <p:grpSpPr>
        <a:xfrm>
          <a:off x="0" y="0"/>
          <a:ext cx="0" cy="0"/>
          <a:chOff x="0" y="0"/>
          <a:chExt cx="0" cy="0"/>
        </a:xfrm>
      </p:grpSpPr>
      <p:pic>
        <p:nvPicPr>
          <p:cNvPr id="6"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010714" y="6251964"/>
            <a:ext cx="1904686" cy="606036"/>
          </a:xfrm>
          <a:prstGeom prst="rect">
            <a:avLst/>
          </a:prstGeom>
          <a:noFill/>
          <a:ln w="9525">
            <a:noFill/>
            <a:miter lim="800000"/>
            <a:headEnd/>
            <a:tailEnd/>
          </a:ln>
        </p:spPr>
      </p:pic>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dirty="0"/>
              <a:t>Meeting Name — Month DD, YYYY</a:t>
            </a:r>
          </a:p>
        </p:txBody>
      </p:sp>
      <p:sp>
        <p:nvSpPr>
          <p:cNvPr id="4" name="Picture Placeholder 3"/>
          <p:cNvSpPr>
            <a:spLocks noGrp="1"/>
          </p:cNvSpPr>
          <p:nvPr>
            <p:ph type="pic" sz="quarter" idx="10"/>
          </p:nvPr>
        </p:nvSpPr>
        <p:spPr>
          <a:xfrm>
            <a:off x="0" y="-91440"/>
            <a:ext cx="9144000" cy="6144768"/>
          </a:xfrm>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2693277146"/>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F3B88E8-FBC7-43AD-9B30-85F34671BE0D}"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9673-7F5B-43C8-8D6C-767E6046CC67}" type="slidenum">
              <a:rPr lang="en-US" smtClean="0"/>
              <a:pPr/>
              <a:t>‹#›</a:t>
            </a:fld>
            <a:endParaRPr lang="en-US"/>
          </a:p>
        </p:txBody>
      </p:sp>
    </p:spTree>
    <p:extLst>
      <p:ext uri="{BB962C8B-B14F-4D97-AF65-F5344CB8AC3E}">
        <p14:creationId xmlns:p14="http://schemas.microsoft.com/office/powerpoint/2010/main" val="117231468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endParaRPr lang="en-US" dirty="0"/>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7" r:id="rId6"/>
    <p:sldLayoutId id="2147484238" r:id="rId7"/>
    <p:sldLayoutId id="2147484239" r:id="rId8"/>
    <p:sldLayoutId id="2147484242" r:id="rId9"/>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Commissioner’s </a:t>
            </a:r>
            <a:br>
              <a:rPr lang="en-US" dirty="0"/>
            </a:br>
            <a:r>
              <a:rPr lang="en-US" dirty="0"/>
              <a:t>Year-End Report</a:t>
            </a:r>
          </a:p>
        </p:txBody>
      </p:sp>
      <p:sp>
        <p:nvSpPr>
          <p:cNvPr id="5" name="Text Placeholder 4"/>
          <p:cNvSpPr>
            <a:spLocks noGrp="1"/>
          </p:cNvSpPr>
          <p:nvPr>
            <p:ph type="body" sz="quarter" idx="10"/>
          </p:nvPr>
        </p:nvSpPr>
        <p:spPr/>
        <p:txBody>
          <a:bodyPr/>
          <a:lstStyle/>
          <a:p>
            <a:r>
              <a:rPr lang="en-US" dirty="0"/>
              <a:t>Board of Higher Education Meeting — June 18, 2019</a:t>
            </a:r>
          </a:p>
        </p:txBody>
      </p:sp>
    </p:spTree>
    <p:extLst>
      <p:ext uri="{BB962C8B-B14F-4D97-AF65-F5344CB8AC3E}">
        <p14:creationId xmlns:p14="http://schemas.microsoft.com/office/powerpoint/2010/main" val="308944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600200"/>
            <a:ext cx="8689622" cy="5105400"/>
          </a:xfrm>
        </p:spPr>
        <p:txBody>
          <a:bodyPr/>
          <a:lstStyle/>
          <a:p>
            <a:pPr marL="574675" indent="-457200">
              <a:spcBef>
                <a:spcPts val="900"/>
              </a:spcBef>
              <a:buFont typeface="Wingdings" panose="05000000000000000000" pitchFamily="2" charset="2"/>
              <a:buChar char="§"/>
            </a:pPr>
            <a:r>
              <a:rPr lang="en-US" sz="2800" dirty="0">
                <a:solidFill>
                  <a:schemeClr val="accent1"/>
                </a:solidFill>
              </a:rPr>
              <a:t>Transform Developmental Education</a:t>
            </a:r>
          </a:p>
          <a:p>
            <a:pPr marL="1092200" lvl="1" indent="-457200">
              <a:spcBef>
                <a:spcPts val="900"/>
              </a:spcBef>
              <a:buFont typeface="Wingdings" panose="05000000000000000000" pitchFamily="2" charset="2"/>
              <a:buChar char="§"/>
            </a:pPr>
            <a:r>
              <a:rPr lang="en-US" sz="2400" dirty="0"/>
              <a:t>2019 Common Assessment Policy transitions developmental education reform efforts from pilot to policy.</a:t>
            </a:r>
          </a:p>
          <a:p>
            <a:pPr marL="1092200" lvl="1" indent="-457200">
              <a:spcBef>
                <a:spcPts val="900"/>
              </a:spcBef>
              <a:buFont typeface="Wingdings" panose="05000000000000000000" pitchFamily="2" charset="2"/>
              <a:buChar char="§"/>
            </a:pPr>
            <a:r>
              <a:rPr lang="en-US" sz="2400" dirty="0"/>
              <a:t>Continued focus on campus implementation</a:t>
            </a:r>
            <a:endParaRPr lang="en-US" sz="3200" dirty="0">
              <a:solidFill>
                <a:schemeClr val="accent1"/>
              </a:solidFill>
            </a:endParaRPr>
          </a:p>
          <a:p>
            <a:pPr marL="574675" indent="-457200">
              <a:spcBef>
                <a:spcPts val="900"/>
              </a:spcBef>
              <a:buFont typeface="Wingdings" panose="05000000000000000000" pitchFamily="2" charset="2"/>
              <a:buChar char="§"/>
            </a:pPr>
            <a:r>
              <a:rPr lang="en-US" sz="2800" dirty="0">
                <a:solidFill>
                  <a:schemeClr val="accent1"/>
                </a:solidFill>
              </a:rPr>
              <a:t>Financial Aid Reform</a:t>
            </a:r>
          </a:p>
          <a:p>
            <a:pPr marL="1092200" lvl="1" indent="-465138">
              <a:spcBef>
                <a:spcPts val="900"/>
              </a:spcBef>
              <a:buFont typeface="Wingdings" panose="05000000000000000000" pitchFamily="2" charset="2"/>
              <a:buChar char="§"/>
            </a:pPr>
            <a:r>
              <a:rPr lang="en-US" sz="2400" dirty="0"/>
              <a:t>Implementation of $7.1 million </a:t>
            </a:r>
            <a:r>
              <a:rPr lang="en-US" sz="2400" dirty="0" err="1"/>
              <a:t>MassGrantPLUS</a:t>
            </a:r>
            <a:r>
              <a:rPr lang="en-US" sz="2400" dirty="0"/>
              <a:t> program</a:t>
            </a:r>
          </a:p>
          <a:p>
            <a:pPr marL="1092200" lvl="1" indent="-465138">
              <a:spcBef>
                <a:spcPts val="900"/>
              </a:spcBef>
              <a:buFont typeface="Wingdings" panose="05000000000000000000" pitchFamily="2" charset="2"/>
              <a:buChar char="§"/>
            </a:pPr>
            <a:r>
              <a:rPr lang="en-US" sz="2400" dirty="0"/>
              <a:t>Progress with new and improved financial aid software, with launch in Winter 2020</a:t>
            </a:r>
            <a:endParaRPr lang="en-US" sz="2400" dirty="0">
              <a:solidFill>
                <a:schemeClr val="accent1"/>
              </a:solidFill>
            </a:endParaRPr>
          </a:p>
          <a:p>
            <a:pPr marL="342900" indent="0">
              <a:spcBef>
                <a:spcPts val="900"/>
              </a:spcBef>
              <a:buNone/>
            </a:pPr>
            <a:endParaRPr lang="en-US" sz="2800" dirty="0"/>
          </a:p>
          <a:p>
            <a:pPr marL="409575" lvl="1" indent="0">
              <a:spcBef>
                <a:spcPts val="900"/>
              </a:spcBef>
              <a:buNone/>
            </a:pPr>
            <a:endParaRPr lang="en-US" sz="2000" dirty="0"/>
          </a:p>
        </p:txBody>
      </p:sp>
      <p:sp>
        <p:nvSpPr>
          <p:cNvPr id="3" name="Text Placeholder 2"/>
          <p:cNvSpPr>
            <a:spLocks noGrp="1"/>
          </p:cNvSpPr>
          <p:nvPr>
            <p:ph type="body" sz="quarter" idx="13"/>
          </p:nvPr>
        </p:nvSpPr>
        <p:spPr/>
        <p:txBody>
          <a:bodyPr/>
          <a:lstStyle/>
          <a:p>
            <a:r>
              <a:rPr lang="en-US"/>
              <a:t>Commissioner’s Year-End Report</a:t>
            </a:r>
            <a:endParaRPr lang="en-US" dirty="0"/>
          </a:p>
        </p:txBody>
      </p:sp>
      <p:sp>
        <p:nvSpPr>
          <p:cNvPr id="4" name="Title 3"/>
          <p:cNvSpPr>
            <a:spLocks noGrp="1"/>
          </p:cNvSpPr>
          <p:nvPr>
            <p:ph type="title"/>
          </p:nvPr>
        </p:nvSpPr>
        <p:spPr>
          <a:xfrm>
            <a:off x="381000" y="533400"/>
            <a:ext cx="8610600" cy="838200"/>
          </a:xfrm>
        </p:spPr>
        <p:txBody>
          <a:bodyPr/>
          <a:lstStyle/>
          <a:p>
            <a:r>
              <a:rPr lang="en-US" sz="3700" dirty="0"/>
              <a:t>Major Initiatives</a:t>
            </a:r>
          </a:p>
        </p:txBody>
      </p:sp>
    </p:spTree>
    <p:extLst>
      <p:ext uri="{BB962C8B-B14F-4D97-AF65-F5344CB8AC3E}">
        <p14:creationId xmlns:p14="http://schemas.microsoft.com/office/powerpoint/2010/main" val="4238307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566" y="1600200"/>
            <a:ext cx="8874034" cy="5105400"/>
          </a:xfrm>
        </p:spPr>
        <p:txBody>
          <a:bodyPr/>
          <a:lstStyle/>
          <a:p>
            <a:pPr marL="574675" indent="-457200">
              <a:spcBef>
                <a:spcPts val="900"/>
              </a:spcBef>
              <a:buFont typeface="Wingdings" panose="05000000000000000000" pitchFamily="2" charset="2"/>
              <a:buChar char="§"/>
            </a:pPr>
            <a:r>
              <a:rPr lang="en-US" sz="2800" dirty="0">
                <a:solidFill>
                  <a:schemeClr val="accent1"/>
                </a:solidFill>
              </a:rPr>
              <a:t>Early College</a:t>
            </a:r>
          </a:p>
          <a:p>
            <a:pPr marL="1092200" lvl="1" indent="-457200">
              <a:spcBef>
                <a:spcPts val="900"/>
              </a:spcBef>
              <a:buFont typeface="Wingdings" panose="05000000000000000000" pitchFamily="2" charset="2"/>
              <a:buChar char="§"/>
            </a:pPr>
            <a:r>
              <a:rPr lang="en-US" sz="2400" dirty="0"/>
              <a:t>Approval of 12 additional programs; total of 17 programs</a:t>
            </a:r>
          </a:p>
          <a:p>
            <a:pPr marL="1092200" lvl="1" indent="-457200">
              <a:spcBef>
                <a:spcPts val="900"/>
              </a:spcBef>
              <a:buFont typeface="Wingdings" panose="05000000000000000000" pitchFamily="2" charset="2"/>
              <a:buChar char="§"/>
            </a:pPr>
            <a:r>
              <a:rPr lang="en-US" sz="2400" dirty="0"/>
              <a:t>Anticipate over 4,000 high school participants by FY21</a:t>
            </a:r>
          </a:p>
          <a:p>
            <a:pPr marL="1092200" lvl="1" indent="-457200">
              <a:spcBef>
                <a:spcPts val="900"/>
              </a:spcBef>
              <a:buFont typeface="Wingdings" panose="05000000000000000000" pitchFamily="2" charset="2"/>
              <a:buChar char="§"/>
            </a:pPr>
            <a:r>
              <a:rPr lang="en-US" sz="2400" dirty="0"/>
              <a:t>Implementation grants of up to $140,000 </a:t>
            </a:r>
          </a:p>
          <a:p>
            <a:pPr marL="1092200" lvl="1" indent="-457200">
              <a:spcBef>
                <a:spcPts val="900"/>
              </a:spcBef>
              <a:buFont typeface="Wingdings" panose="05000000000000000000" pitchFamily="2" charset="2"/>
              <a:buChar char="§"/>
            </a:pPr>
            <a:r>
              <a:rPr lang="en-US" sz="2400" dirty="0"/>
              <a:t>Additional support for initial cohort through CDEP</a:t>
            </a:r>
            <a:endParaRPr lang="en-US" dirty="0">
              <a:solidFill>
                <a:schemeClr val="accent1"/>
              </a:solidFill>
            </a:endParaRPr>
          </a:p>
          <a:p>
            <a:pPr marL="573088" indent="-463550">
              <a:spcBef>
                <a:spcPts val="900"/>
              </a:spcBef>
              <a:buFont typeface="Wingdings" panose="05000000000000000000" pitchFamily="2" charset="2"/>
              <a:buChar char="§"/>
            </a:pPr>
            <a:r>
              <a:rPr lang="en-US" sz="2800" dirty="0">
                <a:solidFill>
                  <a:schemeClr val="accent1"/>
                </a:solidFill>
              </a:rPr>
              <a:t>SARA</a:t>
            </a:r>
          </a:p>
          <a:p>
            <a:pPr marL="1092200" lvl="1" indent="-465138">
              <a:spcBef>
                <a:spcPts val="900"/>
              </a:spcBef>
              <a:buFont typeface="Wingdings" panose="05000000000000000000" pitchFamily="2" charset="2"/>
              <a:buChar char="§"/>
            </a:pPr>
            <a:r>
              <a:rPr lang="en-US" sz="2400" dirty="0"/>
              <a:t>FY19 marked first full year of SARA participation</a:t>
            </a:r>
          </a:p>
          <a:p>
            <a:pPr marL="1092200" lvl="1" indent="-465138">
              <a:spcBef>
                <a:spcPts val="900"/>
              </a:spcBef>
              <a:buFont typeface="Wingdings" panose="05000000000000000000" pitchFamily="2" charset="2"/>
              <a:buChar char="§"/>
            </a:pPr>
            <a:r>
              <a:rPr lang="en-US" sz="2400" dirty="0"/>
              <a:t>45 institutions have applied; 39 have been approved &amp; 6 are pending</a:t>
            </a:r>
          </a:p>
          <a:p>
            <a:pPr marL="409575" lvl="1" indent="0">
              <a:spcBef>
                <a:spcPts val="900"/>
              </a:spcBef>
              <a:buNone/>
            </a:pPr>
            <a:endParaRPr lang="en-US" sz="2000" dirty="0"/>
          </a:p>
        </p:txBody>
      </p:sp>
      <p:sp>
        <p:nvSpPr>
          <p:cNvPr id="3" name="Text Placeholder 2"/>
          <p:cNvSpPr>
            <a:spLocks noGrp="1"/>
          </p:cNvSpPr>
          <p:nvPr>
            <p:ph type="body" sz="quarter" idx="13"/>
          </p:nvPr>
        </p:nvSpPr>
        <p:spPr/>
        <p:txBody>
          <a:bodyPr/>
          <a:lstStyle/>
          <a:p>
            <a:r>
              <a:rPr lang="en-US"/>
              <a:t>Commissioner’s Year-End Report</a:t>
            </a:r>
            <a:endParaRPr lang="en-US" dirty="0"/>
          </a:p>
        </p:txBody>
      </p:sp>
      <p:sp>
        <p:nvSpPr>
          <p:cNvPr id="4" name="Title 3"/>
          <p:cNvSpPr>
            <a:spLocks noGrp="1"/>
          </p:cNvSpPr>
          <p:nvPr>
            <p:ph type="title"/>
          </p:nvPr>
        </p:nvSpPr>
        <p:spPr>
          <a:xfrm>
            <a:off x="381000" y="533400"/>
            <a:ext cx="8610600" cy="838200"/>
          </a:xfrm>
        </p:spPr>
        <p:txBody>
          <a:bodyPr/>
          <a:lstStyle/>
          <a:p>
            <a:r>
              <a:rPr lang="en-US" sz="3700" dirty="0"/>
              <a:t>Major Initiatives</a:t>
            </a:r>
          </a:p>
        </p:txBody>
      </p:sp>
    </p:spTree>
    <p:extLst>
      <p:ext uri="{BB962C8B-B14F-4D97-AF65-F5344CB8AC3E}">
        <p14:creationId xmlns:p14="http://schemas.microsoft.com/office/powerpoint/2010/main" val="1502613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sz="2400" b="1" dirty="0"/>
              <a:t>Continuing Campus-based Initiatives</a:t>
            </a:r>
            <a:endParaRPr lang="en-US" sz="2000" dirty="0"/>
          </a:p>
          <a:p>
            <a:pPr lvl="1"/>
            <a:r>
              <a:rPr lang="en-US" sz="2000" dirty="0"/>
              <a:t>100 Males to College</a:t>
            </a:r>
          </a:p>
          <a:p>
            <a:pPr lvl="1"/>
            <a:r>
              <a:rPr lang="en-US" sz="2000" dirty="0"/>
              <a:t>Basic Needs Security; Housing Pilot for Homeless and Housing-Insecure Students</a:t>
            </a:r>
            <a:endParaRPr lang="en-US" sz="2400" dirty="0"/>
          </a:p>
          <a:p>
            <a:pPr lvl="1"/>
            <a:r>
              <a:rPr lang="en-US" sz="2000" dirty="0"/>
              <a:t>Civic Learning and Civil Discourse on Campus</a:t>
            </a:r>
          </a:p>
          <a:p>
            <a:pPr lvl="1"/>
            <a:r>
              <a:rPr lang="en-US" sz="2000" dirty="0"/>
              <a:t>Competency-based Education</a:t>
            </a:r>
          </a:p>
          <a:p>
            <a:pPr lvl="1"/>
            <a:r>
              <a:rPr lang="en-US" sz="2000" dirty="0" err="1"/>
              <a:t>MassTeach</a:t>
            </a:r>
            <a:endParaRPr lang="en-US" sz="2000" dirty="0"/>
          </a:p>
          <a:p>
            <a:pPr lvl="1"/>
            <a:r>
              <a:rPr lang="en-US" sz="2000" dirty="0"/>
              <a:t>MassTransfer</a:t>
            </a:r>
          </a:p>
          <a:p>
            <a:pPr lvl="1"/>
            <a:r>
              <a:rPr lang="en-US" sz="2000" dirty="0"/>
              <a:t>Massachusetts Inclusive Concurrent Enrollment Initiative (MAICEI)</a:t>
            </a:r>
          </a:p>
          <a:p>
            <a:pPr lvl="1"/>
            <a:r>
              <a:rPr lang="en-US" sz="2000" dirty="0"/>
              <a:t>Student Learning Outcomes Assessment</a:t>
            </a:r>
          </a:p>
          <a:p>
            <a:pPr lvl="1"/>
            <a:endParaRPr lang="en-US" sz="2000" dirty="0"/>
          </a:p>
        </p:txBody>
      </p:sp>
      <p:sp>
        <p:nvSpPr>
          <p:cNvPr id="3" name="Text Placeholder 2"/>
          <p:cNvSpPr>
            <a:spLocks noGrp="1"/>
          </p:cNvSpPr>
          <p:nvPr>
            <p:ph type="body" sz="quarter" idx="13"/>
          </p:nvPr>
        </p:nvSpPr>
        <p:spPr/>
        <p:txBody>
          <a:bodyPr/>
          <a:lstStyle/>
          <a:p>
            <a:r>
              <a:rPr lang="en-US"/>
              <a:t>Commissioner’s Year-End Report</a:t>
            </a:r>
            <a:endParaRPr lang="en-US" dirty="0"/>
          </a:p>
        </p:txBody>
      </p:sp>
      <p:sp>
        <p:nvSpPr>
          <p:cNvPr id="4" name="Title 3"/>
          <p:cNvSpPr>
            <a:spLocks noGrp="1"/>
          </p:cNvSpPr>
          <p:nvPr>
            <p:ph type="title"/>
          </p:nvPr>
        </p:nvSpPr>
        <p:spPr/>
        <p:txBody>
          <a:bodyPr/>
          <a:lstStyle/>
          <a:p>
            <a:r>
              <a:rPr lang="en-US" dirty="0"/>
              <a:t>Supporting FY2019 Initiatives</a:t>
            </a:r>
          </a:p>
        </p:txBody>
      </p:sp>
    </p:spTree>
    <p:extLst>
      <p:ext uri="{BB962C8B-B14F-4D97-AF65-F5344CB8AC3E}">
        <p14:creationId xmlns:p14="http://schemas.microsoft.com/office/powerpoint/2010/main" val="1318073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Discussion</a:t>
            </a:r>
            <a:endParaRPr lang="en-US" dirty="0"/>
          </a:p>
        </p:txBody>
      </p:sp>
      <p:sp>
        <p:nvSpPr>
          <p:cNvPr id="2" name="Content Placeholder 1"/>
          <p:cNvSpPr>
            <a:spLocks noGrp="1"/>
          </p:cNvSpPr>
          <p:nvPr>
            <p:ph type="body" idx="1"/>
          </p:nvPr>
        </p:nvSpPr>
        <p:spPr/>
        <p:txBody>
          <a:bodyPr/>
          <a:lstStyle/>
          <a:p>
            <a:endParaRPr lang="en-US"/>
          </a:p>
          <a:p>
            <a:endParaRPr lang="en-US" dirty="0"/>
          </a:p>
        </p:txBody>
      </p:sp>
    </p:spTree>
    <p:extLst>
      <p:ext uri="{BB962C8B-B14F-4D97-AF65-F5344CB8AC3E}">
        <p14:creationId xmlns:p14="http://schemas.microsoft.com/office/powerpoint/2010/main" val="37306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50407" y="2021196"/>
            <a:ext cx="8843186" cy="1142999"/>
          </a:xfrm>
        </p:spPr>
        <p:txBody>
          <a:bodyPr/>
          <a:lstStyle/>
          <a:p>
            <a:pPr marL="119062" indent="0" algn="ctr">
              <a:buNone/>
            </a:pPr>
            <a:r>
              <a:rPr lang="en-US" sz="2200" dirty="0"/>
              <a:t>The Board acknowledged the system of public higher education was at a </a:t>
            </a:r>
            <a:r>
              <a:rPr lang="en-US" sz="2200" b="1" dirty="0"/>
              <a:t>“critical juncture</a:t>
            </a:r>
            <a:r>
              <a:rPr lang="en-US" sz="2200" dirty="0"/>
              <a:t>,</a:t>
            </a:r>
            <a:r>
              <a:rPr lang="en-US" sz="2200" b="1" dirty="0"/>
              <a:t>” </a:t>
            </a:r>
            <a:r>
              <a:rPr lang="en-US" sz="2200" dirty="0"/>
              <a:t>so together we identified </a:t>
            </a:r>
            <a:r>
              <a:rPr lang="en-US" sz="2200" b="1" dirty="0"/>
              <a:t>equity</a:t>
            </a:r>
            <a:r>
              <a:rPr lang="en-US" sz="2200" dirty="0"/>
              <a:t> as our </a:t>
            </a:r>
            <a:r>
              <a:rPr lang="en-US" sz="2200" b="1" dirty="0"/>
              <a:t>top priority  </a:t>
            </a:r>
            <a:endParaRPr lang="en-US" sz="2800" b="1" dirty="0"/>
          </a:p>
        </p:txBody>
      </p:sp>
      <p:sp>
        <p:nvSpPr>
          <p:cNvPr id="3" name="Text Placeholder 2"/>
          <p:cNvSpPr>
            <a:spLocks noGrp="1"/>
          </p:cNvSpPr>
          <p:nvPr>
            <p:ph type="body" sz="quarter" idx="13"/>
          </p:nvPr>
        </p:nvSpPr>
        <p:spPr/>
        <p:txBody>
          <a:bodyPr/>
          <a:lstStyle/>
          <a:p>
            <a:r>
              <a:rPr lang="en-US" dirty="0"/>
              <a:t>Commissioner’s Year-End Report</a:t>
            </a:r>
          </a:p>
        </p:txBody>
      </p:sp>
      <p:sp>
        <p:nvSpPr>
          <p:cNvPr id="4" name="Title 3"/>
          <p:cNvSpPr>
            <a:spLocks noGrp="1"/>
          </p:cNvSpPr>
          <p:nvPr>
            <p:ph type="title"/>
          </p:nvPr>
        </p:nvSpPr>
        <p:spPr/>
        <p:txBody>
          <a:bodyPr/>
          <a:lstStyle/>
          <a:p>
            <a:r>
              <a:rPr lang="en-US" dirty="0"/>
              <a:t>FY18 Evaluation – “Seize the Day”</a:t>
            </a:r>
          </a:p>
        </p:txBody>
      </p:sp>
      <p:pic>
        <p:nvPicPr>
          <p:cNvPr id="5" name="Picture 4">
            <a:extLst>
              <a:ext uri="{FF2B5EF4-FFF2-40B4-BE49-F238E27FC236}">
                <a16:creationId xmlns:a16="http://schemas.microsoft.com/office/drawing/2014/main" id="{5394FBF0-B753-4F85-B8A3-B5F51D200B6E}"/>
              </a:ext>
            </a:extLst>
          </p:cNvPr>
          <p:cNvPicPr>
            <a:picLocks noChangeAspect="1"/>
          </p:cNvPicPr>
          <p:nvPr/>
        </p:nvPicPr>
        <p:blipFill>
          <a:blip r:embed="rId3"/>
          <a:stretch>
            <a:fillRect/>
          </a:stretch>
        </p:blipFill>
        <p:spPr>
          <a:xfrm>
            <a:off x="304799" y="3356592"/>
            <a:ext cx="8538387" cy="3361552"/>
          </a:xfrm>
          <a:prstGeom prst="rect">
            <a:avLst/>
          </a:prstGeom>
        </p:spPr>
      </p:pic>
    </p:spTree>
    <p:extLst>
      <p:ext uri="{BB962C8B-B14F-4D97-AF65-F5344CB8AC3E}">
        <p14:creationId xmlns:p14="http://schemas.microsoft.com/office/powerpoint/2010/main" val="671714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6BFCF65-5F77-49A6-899B-CEA48E49DEE8}"/>
              </a:ext>
            </a:extLst>
          </p:cNvPr>
          <p:cNvSpPr>
            <a:spLocks noGrp="1"/>
          </p:cNvSpPr>
          <p:nvPr>
            <p:ph type="body" sz="quarter" idx="13"/>
          </p:nvPr>
        </p:nvSpPr>
        <p:spPr/>
        <p:txBody>
          <a:bodyPr/>
          <a:lstStyle/>
          <a:p>
            <a:r>
              <a:rPr lang="en-US" dirty="0"/>
              <a:t>Commissioner’s Year-End Report	</a:t>
            </a:r>
          </a:p>
        </p:txBody>
      </p:sp>
      <p:sp>
        <p:nvSpPr>
          <p:cNvPr id="4" name="Title 3">
            <a:extLst>
              <a:ext uri="{FF2B5EF4-FFF2-40B4-BE49-F238E27FC236}">
                <a16:creationId xmlns:a16="http://schemas.microsoft.com/office/drawing/2014/main" id="{DB2085C9-363E-429D-8B76-8A04D71747E4}"/>
              </a:ext>
            </a:extLst>
          </p:cNvPr>
          <p:cNvSpPr>
            <a:spLocks noGrp="1"/>
          </p:cNvSpPr>
          <p:nvPr>
            <p:ph type="title"/>
          </p:nvPr>
        </p:nvSpPr>
        <p:spPr/>
        <p:txBody>
          <a:bodyPr/>
          <a:lstStyle/>
          <a:p>
            <a:r>
              <a:rPr lang="en-US" dirty="0"/>
              <a:t>Vision Statement </a:t>
            </a:r>
          </a:p>
        </p:txBody>
      </p:sp>
      <p:sp>
        <p:nvSpPr>
          <p:cNvPr id="2" name="Content Placeholder 1">
            <a:extLst>
              <a:ext uri="{FF2B5EF4-FFF2-40B4-BE49-F238E27FC236}">
                <a16:creationId xmlns:a16="http://schemas.microsoft.com/office/drawing/2014/main" id="{C44D4BF3-BA27-4AA4-BCF4-5DE79BF73D08}"/>
              </a:ext>
            </a:extLst>
          </p:cNvPr>
          <p:cNvSpPr>
            <a:spLocks noGrp="1"/>
          </p:cNvSpPr>
          <p:nvPr>
            <p:ph idx="1"/>
          </p:nvPr>
        </p:nvSpPr>
        <p:spPr>
          <a:xfrm>
            <a:off x="228600" y="1521708"/>
            <a:ext cx="8678008" cy="1785104"/>
          </a:xfrm>
        </p:spPr>
        <p:txBody>
          <a:bodyPr/>
          <a:lstStyle/>
          <a:p>
            <a:pPr marL="119062" indent="0">
              <a:buNone/>
            </a:pPr>
            <a:r>
              <a:rPr lang="en-US" sz="1600" dirty="0"/>
              <a:t>The Massachusetts Board of Higher Education aims to sustain and expand on Massachusetts’ unique leadership position in higher education as defined by the strength and reputation of our private and public postsecondary institutions and our nation-leading level of attainment among our adult citizens. </a:t>
            </a:r>
          </a:p>
          <a:p>
            <a:pPr marL="119062" indent="0">
              <a:spcAft>
                <a:spcPts val="1200"/>
              </a:spcAft>
              <a:buNone/>
            </a:pPr>
            <a:r>
              <a:rPr lang="en-US" sz="1600" dirty="0"/>
              <a:t>To further realize those goals and to ensure that public higher education opens doors of opportunity and fulfilment for traditionally underserved populations…</a:t>
            </a:r>
          </a:p>
        </p:txBody>
      </p:sp>
      <p:sp>
        <p:nvSpPr>
          <p:cNvPr id="7" name="TextBox 6">
            <a:extLst>
              <a:ext uri="{FF2B5EF4-FFF2-40B4-BE49-F238E27FC236}">
                <a16:creationId xmlns:a16="http://schemas.microsoft.com/office/drawing/2014/main" id="{56C59DB7-A272-47F2-9CEB-A5526EB6F748}"/>
              </a:ext>
            </a:extLst>
          </p:cNvPr>
          <p:cNvSpPr txBox="1"/>
          <p:nvPr/>
        </p:nvSpPr>
        <p:spPr>
          <a:xfrm>
            <a:off x="564173" y="3394687"/>
            <a:ext cx="8015654" cy="1785104"/>
          </a:xfrm>
          <a:prstGeom prst="rect">
            <a:avLst/>
          </a:prstGeom>
          <a:solidFill>
            <a:schemeClr val="accent3"/>
          </a:solidFill>
        </p:spPr>
        <p:txBody>
          <a:bodyPr wrap="square" rtlCol="0">
            <a:spAutoFit/>
          </a:bodyPr>
          <a:lstStyle/>
          <a:p>
            <a:pPr marL="119062" indent="0" algn="ctr">
              <a:buNone/>
            </a:pPr>
            <a:r>
              <a:rPr lang="en-US" b="1" dirty="0">
                <a:solidFill>
                  <a:schemeClr val="tx2"/>
                </a:solidFill>
              </a:rPr>
              <a:t>We elect to make our top statewide policy and performance priority:</a:t>
            </a:r>
          </a:p>
          <a:p>
            <a:pPr marL="119062" indent="0" algn="ctr">
              <a:buNone/>
            </a:pPr>
            <a:endParaRPr lang="en-US" sz="800" b="1" dirty="0"/>
          </a:p>
          <a:p>
            <a:pPr algn="ctr">
              <a:spcAft>
                <a:spcPts val="1200"/>
              </a:spcAft>
            </a:pPr>
            <a:r>
              <a:rPr lang="en-US" sz="2800" b="1" dirty="0">
                <a:solidFill>
                  <a:schemeClr val="tx2"/>
                </a:solidFill>
              </a:rPr>
              <a:t>Significantly raise the enrollment, attainment and long-term success outcomes among </a:t>
            </a:r>
            <a:br>
              <a:rPr lang="en-US" sz="2800" b="1" dirty="0">
                <a:solidFill>
                  <a:schemeClr val="tx2"/>
                </a:solidFill>
              </a:rPr>
            </a:br>
            <a:r>
              <a:rPr lang="en-US" sz="2800" b="1" dirty="0">
                <a:solidFill>
                  <a:schemeClr val="tx2"/>
                </a:solidFill>
              </a:rPr>
              <a:t>under-represented student populations. </a:t>
            </a:r>
          </a:p>
        </p:txBody>
      </p:sp>
      <p:sp>
        <p:nvSpPr>
          <p:cNvPr id="10" name="Rectangle 9">
            <a:extLst>
              <a:ext uri="{FF2B5EF4-FFF2-40B4-BE49-F238E27FC236}">
                <a16:creationId xmlns:a16="http://schemas.microsoft.com/office/drawing/2014/main" id="{7E492D01-26BC-424A-A647-87CF505E61FB}"/>
              </a:ext>
            </a:extLst>
          </p:cNvPr>
          <p:cNvSpPr/>
          <p:nvPr/>
        </p:nvSpPr>
        <p:spPr>
          <a:xfrm>
            <a:off x="228600" y="5439508"/>
            <a:ext cx="8678008" cy="861774"/>
          </a:xfrm>
          <a:prstGeom prst="rect">
            <a:avLst/>
          </a:prstGeom>
        </p:spPr>
        <p:txBody>
          <a:bodyPr wrap="square">
            <a:spAutoFit/>
          </a:bodyPr>
          <a:lstStyle/>
          <a:p>
            <a:r>
              <a:rPr lang="en-US" sz="1600" dirty="0"/>
              <a:t>We intend this equity lens priority to guide campus and system performance measurement and promote initiatives and policies that collectively expand success for residents and for our economy and society.</a:t>
            </a:r>
          </a:p>
        </p:txBody>
      </p:sp>
    </p:spTree>
    <p:extLst>
      <p:ext uri="{BB962C8B-B14F-4D97-AF65-F5344CB8AC3E}">
        <p14:creationId xmlns:p14="http://schemas.microsoft.com/office/powerpoint/2010/main" val="266084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04F9BE4-E105-47CF-9700-9EC95F4D188B}"/>
              </a:ext>
            </a:extLst>
          </p:cNvPr>
          <p:cNvSpPr/>
          <p:nvPr/>
        </p:nvSpPr>
        <p:spPr>
          <a:xfrm>
            <a:off x="0" y="0"/>
            <a:ext cx="9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740E1D27-411F-465D-9BAA-626C88C617D9}"/>
              </a:ext>
            </a:extLst>
          </p:cNvPr>
          <p:cNvSpPr>
            <a:spLocks noGrp="1"/>
          </p:cNvSpPr>
          <p:nvPr>
            <p:ph type="title" idx="4294967295"/>
          </p:nvPr>
        </p:nvSpPr>
        <p:spPr>
          <a:xfrm>
            <a:off x="304800" y="1066800"/>
            <a:ext cx="8458200" cy="4419600"/>
          </a:xfrm>
        </p:spPr>
        <p:txBody>
          <a:bodyPr/>
          <a:lstStyle/>
          <a:p>
            <a:pPr algn="ctr"/>
            <a:r>
              <a:rPr lang="en-US" dirty="0">
                <a:latin typeface="+mn-lt"/>
              </a:rPr>
              <a:t>DHE’s new Performance Measurement Reporting System will provide the foundation for </a:t>
            </a:r>
            <a:r>
              <a:rPr lang="en-US" b="1" dirty="0">
                <a:latin typeface="+mn-lt"/>
              </a:rPr>
              <a:t>measuring our success at achieving equity</a:t>
            </a:r>
            <a:endParaRPr lang="en-US" b="1" dirty="0"/>
          </a:p>
        </p:txBody>
      </p:sp>
    </p:spTree>
    <p:extLst>
      <p:ext uri="{BB962C8B-B14F-4D97-AF65-F5344CB8AC3E}">
        <p14:creationId xmlns:p14="http://schemas.microsoft.com/office/powerpoint/2010/main" val="1744914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061F3D9-CB93-4B03-BCBA-27F4D2572116}"/>
              </a:ext>
            </a:extLst>
          </p:cNvPr>
          <p:cNvGraphicFramePr>
            <a:graphicFrameLocks noGrp="1"/>
          </p:cNvGraphicFramePr>
          <p:nvPr>
            <p:ph idx="1"/>
            <p:extLst>
              <p:ext uri="{D42A27DB-BD31-4B8C-83A1-F6EECF244321}">
                <p14:modId xmlns:p14="http://schemas.microsoft.com/office/powerpoint/2010/main" val="3467320709"/>
              </p:ext>
            </p:extLst>
          </p:nvPr>
        </p:nvGraphicFramePr>
        <p:xfrm>
          <a:off x="0" y="1600200"/>
          <a:ext cx="8991600" cy="46259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Placeholder 2">
            <a:extLst>
              <a:ext uri="{FF2B5EF4-FFF2-40B4-BE49-F238E27FC236}">
                <a16:creationId xmlns:a16="http://schemas.microsoft.com/office/drawing/2014/main" id="{3BC25497-73F1-47EF-85E6-6404F496BA51}"/>
              </a:ext>
            </a:extLst>
          </p:cNvPr>
          <p:cNvSpPr>
            <a:spLocks noGrp="1"/>
          </p:cNvSpPr>
          <p:nvPr>
            <p:ph type="body" sz="quarter" idx="13"/>
          </p:nvPr>
        </p:nvSpPr>
        <p:spPr>
          <a:xfrm>
            <a:off x="303389" y="174625"/>
            <a:ext cx="8537222" cy="457200"/>
          </a:xfrm>
        </p:spPr>
        <p:txBody>
          <a:bodyPr/>
          <a:lstStyle/>
          <a:p>
            <a:r>
              <a:rPr lang="en-US" dirty="0"/>
              <a:t>Commissioner’s End of Year Report</a:t>
            </a:r>
          </a:p>
        </p:txBody>
      </p:sp>
      <p:sp>
        <p:nvSpPr>
          <p:cNvPr id="4" name="Title 3">
            <a:extLst>
              <a:ext uri="{FF2B5EF4-FFF2-40B4-BE49-F238E27FC236}">
                <a16:creationId xmlns:a16="http://schemas.microsoft.com/office/drawing/2014/main" id="{43314A40-CC1D-4A66-BDD9-38135E2ECA2F}"/>
              </a:ext>
            </a:extLst>
          </p:cNvPr>
          <p:cNvSpPr>
            <a:spLocks noGrp="1"/>
          </p:cNvSpPr>
          <p:nvPr>
            <p:ph type="title"/>
          </p:nvPr>
        </p:nvSpPr>
        <p:spPr/>
        <p:txBody>
          <a:bodyPr/>
          <a:lstStyle/>
          <a:p>
            <a:r>
              <a:rPr lang="en-US" sz="3200" dirty="0"/>
              <a:t>Performance Measurement Report System</a:t>
            </a:r>
          </a:p>
        </p:txBody>
      </p:sp>
      <p:sp>
        <p:nvSpPr>
          <p:cNvPr id="7" name="Arrow: Left-Right 6">
            <a:extLst>
              <a:ext uri="{FF2B5EF4-FFF2-40B4-BE49-F238E27FC236}">
                <a16:creationId xmlns:a16="http://schemas.microsoft.com/office/drawing/2014/main" id="{C11243E1-A055-4C15-A263-14D5A9C03749}"/>
              </a:ext>
            </a:extLst>
          </p:cNvPr>
          <p:cNvSpPr/>
          <p:nvPr/>
        </p:nvSpPr>
        <p:spPr>
          <a:xfrm>
            <a:off x="303389" y="6226175"/>
            <a:ext cx="8383411" cy="631825"/>
          </a:xfrm>
          <a:prstGeom prst="leftRightArrow">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EQUITABLE OUTCOMES FOR ALL STUDENTS</a:t>
            </a:r>
          </a:p>
        </p:txBody>
      </p:sp>
    </p:spTree>
    <p:extLst>
      <p:ext uri="{BB962C8B-B14F-4D97-AF65-F5344CB8AC3E}">
        <p14:creationId xmlns:p14="http://schemas.microsoft.com/office/powerpoint/2010/main" val="1581047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1600200"/>
            <a:ext cx="8610600" cy="1752599"/>
          </a:xfrm>
        </p:spPr>
        <p:txBody>
          <a:bodyPr/>
          <a:lstStyle/>
          <a:p>
            <a:pPr marL="574675" indent="-457200">
              <a:spcBef>
                <a:spcPts val="900"/>
              </a:spcBef>
            </a:pPr>
            <a:r>
              <a:rPr lang="en-US" sz="1800" dirty="0"/>
              <a:t>The DHE will develop a statewide strategic framework focused on equity, to be reflected in our policies, programs, and initiatives. </a:t>
            </a:r>
          </a:p>
          <a:p>
            <a:pPr marL="574675" indent="-457200">
              <a:spcBef>
                <a:spcPts val="900"/>
              </a:spcBef>
            </a:pPr>
            <a:r>
              <a:rPr lang="en-US" sz="1800" dirty="0"/>
              <a:t>Department staff will convene small Steering Committee supported by a larger Advisory Board. </a:t>
            </a:r>
          </a:p>
          <a:p>
            <a:pPr marL="574675" indent="-457200">
              <a:spcBef>
                <a:spcPts val="900"/>
              </a:spcBef>
            </a:pPr>
            <a:r>
              <a:rPr lang="en-US" sz="1800" dirty="0"/>
              <a:t>Work with national partners to provide necessary professional development before conducting internal policy audit </a:t>
            </a:r>
          </a:p>
          <a:p>
            <a:pPr marL="117475" indent="0">
              <a:spcBef>
                <a:spcPts val="900"/>
              </a:spcBef>
              <a:buNone/>
            </a:pPr>
            <a:endParaRPr lang="en-US" sz="1600" dirty="0"/>
          </a:p>
        </p:txBody>
      </p:sp>
      <p:sp>
        <p:nvSpPr>
          <p:cNvPr id="3" name="Text Placeholder 2"/>
          <p:cNvSpPr>
            <a:spLocks noGrp="1"/>
          </p:cNvSpPr>
          <p:nvPr>
            <p:ph type="body" sz="quarter" idx="13"/>
          </p:nvPr>
        </p:nvSpPr>
        <p:spPr>
          <a:xfrm>
            <a:off x="303389" y="14152"/>
            <a:ext cx="8537222" cy="457200"/>
          </a:xfrm>
        </p:spPr>
        <p:txBody>
          <a:bodyPr/>
          <a:lstStyle/>
          <a:p>
            <a:r>
              <a:rPr lang="en-US" dirty="0"/>
              <a:t>Commissioner’s Year-End Report</a:t>
            </a:r>
          </a:p>
        </p:txBody>
      </p:sp>
      <p:sp>
        <p:nvSpPr>
          <p:cNvPr id="4" name="Title 3"/>
          <p:cNvSpPr>
            <a:spLocks noGrp="1"/>
          </p:cNvSpPr>
          <p:nvPr>
            <p:ph type="title"/>
          </p:nvPr>
        </p:nvSpPr>
        <p:spPr>
          <a:xfrm>
            <a:off x="381000" y="533400"/>
            <a:ext cx="8610600" cy="838200"/>
          </a:xfrm>
        </p:spPr>
        <p:txBody>
          <a:bodyPr/>
          <a:lstStyle/>
          <a:p>
            <a:r>
              <a:rPr lang="en-US" sz="3200" dirty="0"/>
              <a:t>Working Paper on Equity Strategic Framework</a:t>
            </a:r>
            <a:endParaRPr lang="en-US" sz="3700" dirty="0"/>
          </a:p>
        </p:txBody>
      </p:sp>
      <p:graphicFrame>
        <p:nvGraphicFramePr>
          <p:cNvPr id="6" name="Diagram 5">
            <a:extLst>
              <a:ext uri="{FF2B5EF4-FFF2-40B4-BE49-F238E27FC236}">
                <a16:creationId xmlns:a16="http://schemas.microsoft.com/office/drawing/2014/main" id="{A7DE003D-F906-4C34-B2F2-E6586E52B8F3}"/>
              </a:ext>
            </a:extLst>
          </p:cNvPr>
          <p:cNvGraphicFramePr/>
          <p:nvPr>
            <p:extLst>
              <p:ext uri="{D42A27DB-BD31-4B8C-83A1-F6EECF244321}">
                <p14:modId xmlns:p14="http://schemas.microsoft.com/office/powerpoint/2010/main" val="1523129533"/>
              </p:ext>
            </p:extLst>
          </p:nvPr>
        </p:nvGraphicFramePr>
        <p:xfrm>
          <a:off x="246400" y="3650525"/>
          <a:ext cx="8651200" cy="28814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6624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E662D3E-A9D9-467D-9431-95C8EE37F37A}"/>
              </a:ext>
            </a:extLst>
          </p:cNvPr>
          <p:cNvSpPr>
            <a:spLocks noGrp="1"/>
          </p:cNvSpPr>
          <p:nvPr>
            <p:ph idx="1"/>
          </p:nvPr>
        </p:nvSpPr>
        <p:spPr>
          <a:xfrm>
            <a:off x="457200" y="2438400"/>
            <a:ext cx="3962400" cy="1752600"/>
          </a:xfrm>
        </p:spPr>
        <p:txBody>
          <a:bodyPr/>
          <a:lstStyle/>
          <a:p>
            <a:pPr marL="119062" indent="0" algn="ctr">
              <a:buNone/>
            </a:pPr>
            <a:r>
              <a:rPr lang="en-US" sz="2000" b="1" dirty="0"/>
              <a:t>ACCESS</a:t>
            </a:r>
          </a:p>
          <a:p>
            <a:r>
              <a:rPr lang="en-US" sz="2000" dirty="0"/>
              <a:t>Commonwealth Dual Enrollment Program</a:t>
            </a:r>
          </a:p>
          <a:p>
            <a:r>
              <a:rPr lang="en-US" sz="2000" dirty="0"/>
              <a:t>Early College</a:t>
            </a:r>
          </a:p>
          <a:p>
            <a:r>
              <a:rPr lang="en-US" sz="2000" dirty="0"/>
              <a:t>Financial Aid Reform</a:t>
            </a:r>
          </a:p>
          <a:p>
            <a:r>
              <a:rPr lang="en-US" sz="2000" dirty="0"/>
              <a:t>STEM Starter Academy  </a:t>
            </a:r>
          </a:p>
          <a:p>
            <a:r>
              <a:rPr lang="en-US" sz="2000" dirty="0"/>
              <a:t>Teacher Preparation</a:t>
            </a:r>
          </a:p>
        </p:txBody>
      </p:sp>
      <p:sp>
        <p:nvSpPr>
          <p:cNvPr id="11" name="Title 1">
            <a:extLst>
              <a:ext uri="{FF2B5EF4-FFF2-40B4-BE49-F238E27FC236}">
                <a16:creationId xmlns:a16="http://schemas.microsoft.com/office/drawing/2014/main" id="{A0136F60-2D96-4044-BC26-C1B5880ECCCF}"/>
              </a:ext>
            </a:extLst>
          </p:cNvPr>
          <p:cNvSpPr>
            <a:spLocks noGrp="1"/>
          </p:cNvSpPr>
          <p:nvPr>
            <p:ph type="title"/>
          </p:nvPr>
        </p:nvSpPr>
        <p:spPr>
          <a:xfrm>
            <a:off x="228600" y="304800"/>
            <a:ext cx="8686800" cy="838200"/>
          </a:xfrm>
        </p:spPr>
        <p:txBody>
          <a:bodyPr/>
          <a:lstStyle/>
          <a:p>
            <a:pPr algn="ctr"/>
            <a:r>
              <a:rPr lang="en-US" sz="3200" dirty="0"/>
              <a:t>DHE initiatives have potential </a:t>
            </a:r>
            <a:br>
              <a:rPr lang="en-US" sz="3200" dirty="0"/>
            </a:br>
            <a:r>
              <a:rPr lang="en-US" sz="3200" dirty="0"/>
              <a:t>to align with equity framework</a:t>
            </a:r>
          </a:p>
        </p:txBody>
      </p:sp>
      <p:sp>
        <p:nvSpPr>
          <p:cNvPr id="12" name="Content Placeholder 4">
            <a:extLst>
              <a:ext uri="{FF2B5EF4-FFF2-40B4-BE49-F238E27FC236}">
                <a16:creationId xmlns:a16="http://schemas.microsoft.com/office/drawing/2014/main" id="{747395A9-2ECA-4D06-A6DB-43CCEA890A3D}"/>
              </a:ext>
            </a:extLst>
          </p:cNvPr>
          <p:cNvSpPr txBox="1">
            <a:spLocks/>
          </p:cNvSpPr>
          <p:nvPr/>
        </p:nvSpPr>
        <p:spPr bwMode="auto">
          <a:xfrm>
            <a:off x="4724402" y="2438400"/>
            <a:ext cx="3581400" cy="1752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Font typeface="Wingdings 2" pitchFamily="18" charset="2"/>
              <a:buNone/>
            </a:pPr>
            <a:r>
              <a:rPr lang="en-US" sz="2000" b="1" dirty="0"/>
              <a:t>RETENTION / COMPLETION</a:t>
            </a:r>
          </a:p>
          <a:p>
            <a:pPr>
              <a:buClr>
                <a:schemeClr val="accent5"/>
              </a:buClr>
            </a:pPr>
            <a:r>
              <a:rPr lang="en-US" sz="2000" dirty="0"/>
              <a:t>Basic Needs</a:t>
            </a:r>
          </a:p>
          <a:p>
            <a:pPr>
              <a:buClr>
                <a:schemeClr val="accent5"/>
              </a:buClr>
            </a:pPr>
            <a:r>
              <a:rPr lang="en-US" sz="2000" dirty="0"/>
              <a:t>Civic Learning</a:t>
            </a:r>
          </a:p>
          <a:p>
            <a:pPr>
              <a:buClr>
                <a:schemeClr val="accent5"/>
              </a:buClr>
            </a:pPr>
            <a:r>
              <a:rPr lang="en-US" sz="2000" dirty="0"/>
              <a:t>Developmental </a:t>
            </a:r>
            <a:br>
              <a:rPr lang="en-US" sz="2000" dirty="0"/>
            </a:br>
            <a:r>
              <a:rPr lang="en-US" sz="2000" dirty="0"/>
              <a:t>Education Reform</a:t>
            </a:r>
          </a:p>
          <a:p>
            <a:pPr>
              <a:buClr>
                <a:schemeClr val="accent5"/>
              </a:buClr>
            </a:pPr>
            <a:r>
              <a:rPr lang="en-US" sz="2000" dirty="0"/>
              <a:t>Open Educational Resources </a:t>
            </a:r>
          </a:p>
          <a:p>
            <a:pPr>
              <a:buClr>
                <a:schemeClr val="accent5"/>
              </a:buClr>
            </a:pPr>
            <a:r>
              <a:rPr lang="en-US" sz="2000" dirty="0" err="1"/>
              <a:t>MassTransfer</a:t>
            </a:r>
            <a:endParaRPr lang="en-US" sz="2000" dirty="0"/>
          </a:p>
          <a:p>
            <a:pPr>
              <a:buClr>
                <a:schemeClr val="accent5"/>
              </a:buClr>
            </a:pPr>
            <a:r>
              <a:rPr lang="en-US" sz="2000" dirty="0"/>
              <a:t>Student Learning Outcomes Assessment</a:t>
            </a:r>
          </a:p>
        </p:txBody>
      </p:sp>
      <p:sp>
        <p:nvSpPr>
          <p:cNvPr id="13" name="Content Placeholder 4">
            <a:extLst>
              <a:ext uri="{FF2B5EF4-FFF2-40B4-BE49-F238E27FC236}">
                <a16:creationId xmlns:a16="http://schemas.microsoft.com/office/drawing/2014/main" id="{AC1DB80D-7E88-4419-9DCE-2E0765F36E2A}"/>
              </a:ext>
            </a:extLst>
          </p:cNvPr>
          <p:cNvSpPr txBox="1">
            <a:spLocks/>
          </p:cNvSpPr>
          <p:nvPr/>
        </p:nvSpPr>
        <p:spPr bwMode="auto">
          <a:xfrm>
            <a:off x="609600" y="1600200"/>
            <a:ext cx="7924800" cy="609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indent="0" algn="ctr">
              <a:buNone/>
            </a:pPr>
            <a:r>
              <a:rPr lang="en-US" sz="2600" dirty="0">
                <a:latin typeface="Segoe UI Semibold" panose="020B0702040204020203" pitchFamily="34" charset="0"/>
                <a:cs typeface="Segoe UI Semibold" panose="020B0702040204020203" pitchFamily="34" charset="0"/>
              </a:rPr>
              <a:t>Key Initiatives for Equity Policy Audit</a:t>
            </a:r>
          </a:p>
        </p:txBody>
      </p:sp>
    </p:spTree>
    <p:extLst>
      <p:ext uri="{BB962C8B-B14F-4D97-AF65-F5344CB8AC3E}">
        <p14:creationId xmlns:p14="http://schemas.microsoft.com/office/powerpoint/2010/main" val="415005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t>Commissioner’s Year-End Report</a:t>
            </a:r>
            <a:endParaRPr lang="en-US" dirty="0"/>
          </a:p>
        </p:txBody>
      </p:sp>
      <p:sp>
        <p:nvSpPr>
          <p:cNvPr id="4" name="Title 3"/>
          <p:cNvSpPr>
            <a:spLocks noGrp="1"/>
          </p:cNvSpPr>
          <p:nvPr>
            <p:ph type="title"/>
          </p:nvPr>
        </p:nvSpPr>
        <p:spPr>
          <a:xfrm>
            <a:off x="381000" y="533400"/>
            <a:ext cx="8686800" cy="838200"/>
          </a:xfrm>
        </p:spPr>
        <p:txBody>
          <a:bodyPr/>
          <a:lstStyle/>
          <a:p>
            <a:r>
              <a:rPr lang="en-US" sz="3500" dirty="0"/>
              <a:t>BHE Goals</a:t>
            </a:r>
          </a:p>
        </p:txBody>
      </p:sp>
      <p:sp>
        <p:nvSpPr>
          <p:cNvPr id="5" name="Content Placeholder 4"/>
          <p:cNvSpPr>
            <a:spLocks noGrp="1"/>
          </p:cNvSpPr>
          <p:nvPr>
            <p:ph idx="1"/>
          </p:nvPr>
        </p:nvSpPr>
        <p:spPr>
          <a:xfrm>
            <a:off x="381000" y="1600200"/>
            <a:ext cx="8382000" cy="5029200"/>
          </a:xfrm>
        </p:spPr>
        <p:txBody>
          <a:bodyPr/>
          <a:lstStyle/>
          <a:p>
            <a:pPr marL="461963" indent="-344488">
              <a:spcBef>
                <a:spcPts val="600"/>
              </a:spcBef>
              <a:buClr>
                <a:schemeClr val="accent2"/>
              </a:buClr>
            </a:pPr>
            <a:r>
              <a:rPr lang="en-US" sz="2400" b="1" dirty="0">
                <a:solidFill>
                  <a:schemeClr val="accent2"/>
                </a:solidFill>
              </a:rPr>
              <a:t>Fostering a more integrated system </a:t>
            </a:r>
            <a:r>
              <a:rPr lang="en-US" sz="2400" dirty="0"/>
              <a:t>of </a:t>
            </a:r>
            <a:br>
              <a:rPr lang="en-US" sz="2400" dirty="0"/>
            </a:br>
            <a:r>
              <a:rPr lang="en-US" sz="2400" dirty="0"/>
              <a:t>public higher education capable of responding </a:t>
            </a:r>
            <a:br>
              <a:rPr lang="en-US" sz="2400" dirty="0"/>
            </a:br>
            <a:r>
              <a:rPr lang="en-US" sz="2400" dirty="0"/>
              <a:t>to local &amp; statewide needs </a:t>
            </a:r>
          </a:p>
          <a:p>
            <a:pPr marL="461963" indent="-344488">
              <a:spcBef>
                <a:spcPts val="600"/>
              </a:spcBef>
              <a:buClr>
                <a:schemeClr val="accent2"/>
              </a:buClr>
            </a:pPr>
            <a:r>
              <a:rPr lang="en-US" sz="2400" b="1" dirty="0">
                <a:solidFill>
                  <a:schemeClr val="accent2"/>
                </a:solidFill>
              </a:rPr>
              <a:t>Elevating performance </a:t>
            </a:r>
            <a:r>
              <a:rPr lang="en-US" sz="2400" dirty="0"/>
              <a:t>of public higher education</a:t>
            </a:r>
          </a:p>
          <a:p>
            <a:pPr marL="461963" indent="-344488">
              <a:spcBef>
                <a:spcPts val="600"/>
              </a:spcBef>
              <a:buClr>
                <a:schemeClr val="accent2"/>
              </a:buClr>
            </a:pPr>
            <a:r>
              <a:rPr lang="en-US" sz="2400" b="1" dirty="0">
                <a:solidFill>
                  <a:schemeClr val="accent2"/>
                </a:solidFill>
              </a:rPr>
              <a:t>Developing better integration </a:t>
            </a:r>
            <a:r>
              <a:rPr lang="en-US" sz="2400" dirty="0"/>
              <a:t>with P–12 &amp; </a:t>
            </a:r>
            <a:br>
              <a:rPr lang="en-US" sz="2400" dirty="0"/>
            </a:br>
            <a:r>
              <a:rPr lang="en-US" sz="2400" dirty="0"/>
              <a:t>workforce sectors</a:t>
            </a:r>
          </a:p>
          <a:p>
            <a:pPr marL="461963" indent="-344488">
              <a:spcBef>
                <a:spcPts val="600"/>
              </a:spcBef>
              <a:buClr>
                <a:schemeClr val="accent2"/>
              </a:buClr>
            </a:pPr>
            <a:r>
              <a:rPr lang="en-US" sz="2400" b="1" dirty="0">
                <a:solidFill>
                  <a:schemeClr val="accent2"/>
                </a:solidFill>
              </a:rPr>
              <a:t>Enhancing appreciation </a:t>
            </a:r>
            <a:r>
              <a:rPr lang="en-US" sz="2400" dirty="0"/>
              <a:t>of higher education as a central asset &amp; competitive advantage for state</a:t>
            </a:r>
          </a:p>
          <a:p>
            <a:pPr marL="461963" indent="-344488">
              <a:spcBef>
                <a:spcPts val="600"/>
              </a:spcBef>
              <a:buClr>
                <a:schemeClr val="accent2"/>
              </a:buClr>
            </a:pPr>
            <a:r>
              <a:rPr lang="en-US" sz="2400" b="1" dirty="0">
                <a:solidFill>
                  <a:schemeClr val="accent2"/>
                </a:solidFill>
              </a:rPr>
              <a:t>Incubating innovation </a:t>
            </a:r>
            <a:r>
              <a:rPr lang="en-US" sz="2400" dirty="0"/>
              <a:t>to ensure higher quality, </a:t>
            </a:r>
            <a:br>
              <a:rPr lang="en-US" sz="2400" dirty="0"/>
            </a:br>
            <a:r>
              <a:rPr lang="en-US" sz="2400" dirty="0"/>
              <a:t>better access, more affordability &amp; alignment to needs of learners throughout life</a:t>
            </a:r>
          </a:p>
          <a:p>
            <a:pPr marL="117475" indent="0">
              <a:spcBef>
                <a:spcPts val="600"/>
              </a:spcBef>
              <a:buNone/>
            </a:pPr>
            <a:r>
              <a:rPr lang="en-US" sz="2400" i="1" dirty="0"/>
              <a:t>—Board of Higher Education Goals for FY2018 </a:t>
            </a:r>
          </a:p>
        </p:txBody>
      </p:sp>
    </p:spTree>
    <p:extLst>
      <p:ext uri="{BB962C8B-B14F-4D97-AF65-F5344CB8AC3E}">
        <p14:creationId xmlns:p14="http://schemas.microsoft.com/office/powerpoint/2010/main" val="355648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574675" indent="-457200">
              <a:spcBef>
                <a:spcPts val="900"/>
              </a:spcBef>
              <a:buFont typeface="Wingdings" panose="05000000000000000000" pitchFamily="2" charset="2"/>
              <a:buChar char="§"/>
            </a:pPr>
            <a:r>
              <a:rPr lang="en-US" sz="2800" dirty="0">
                <a:solidFill>
                  <a:schemeClr val="accent1"/>
                </a:solidFill>
              </a:rPr>
              <a:t>Private Higher Education Closures and Mergers</a:t>
            </a:r>
          </a:p>
          <a:p>
            <a:pPr marL="1092200" lvl="1" indent="-457200">
              <a:spcBef>
                <a:spcPts val="900"/>
              </a:spcBef>
              <a:buFont typeface="Wingdings" panose="05000000000000000000" pitchFamily="2" charset="2"/>
              <a:buChar char="§"/>
            </a:pPr>
            <a:r>
              <a:rPr lang="en-US" sz="2400" dirty="0"/>
              <a:t>THESIS Working Group Report</a:t>
            </a:r>
          </a:p>
          <a:p>
            <a:pPr marL="1092200" lvl="1" indent="-457200">
              <a:spcBef>
                <a:spcPts val="900"/>
              </a:spcBef>
              <a:buFont typeface="Wingdings" panose="05000000000000000000" pitchFamily="2" charset="2"/>
              <a:buChar char="§"/>
            </a:pPr>
            <a:r>
              <a:rPr lang="en-US" sz="2400" dirty="0"/>
              <a:t>Updates to 610 CMR 13.00</a:t>
            </a:r>
          </a:p>
          <a:p>
            <a:pPr marL="1092200" lvl="1" indent="-457200">
              <a:spcBef>
                <a:spcPts val="900"/>
              </a:spcBef>
              <a:buFont typeface="Wingdings" panose="05000000000000000000" pitchFamily="2" charset="2"/>
              <a:buChar char="§"/>
            </a:pPr>
            <a:r>
              <a:rPr lang="en-US" sz="2400" dirty="0"/>
              <a:t>Partnerships with independent institutions in transition</a:t>
            </a:r>
          </a:p>
          <a:p>
            <a:pPr marL="574675" indent="-457200">
              <a:spcBef>
                <a:spcPts val="900"/>
              </a:spcBef>
              <a:buFont typeface="Wingdings" panose="05000000000000000000" pitchFamily="2" charset="2"/>
              <a:buChar char="§"/>
            </a:pPr>
            <a:r>
              <a:rPr lang="en-US" sz="2800" dirty="0">
                <a:solidFill>
                  <a:schemeClr val="accent1"/>
                </a:solidFill>
              </a:rPr>
              <a:t>Public Program Approval Process</a:t>
            </a:r>
          </a:p>
          <a:p>
            <a:pPr marL="1092200" lvl="1" indent="-457200">
              <a:spcBef>
                <a:spcPts val="900"/>
              </a:spcBef>
              <a:buFont typeface="Wingdings" panose="05000000000000000000" pitchFamily="2" charset="2"/>
              <a:buChar char="§"/>
            </a:pPr>
            <a:r>
              <a:rPr lang="en-US" sz="2400" dirty="0"/>
              <a:t>Finalized Letter of Intent Template for new public program approval process </a:t>
            </a:r>
          </a:p>
          <a:p>
            <a:pPr marL="1092200" lvl="1" indent="-457200">
              <a:spcBef>
                <a:spcPts val="900"/>
              </a:spcBef>
              <a:buFont typeface="Wingdings" panose="05000000000000000000" pitchFamily="2" charset="2"/>
              <a:buChar char="§"/>
            </a:pPr>
            <a:r>
              <a:rPr lang="en-US" sz="2400" dirty="0"/>
              <a:t>Implementation in FY20</a:t>
            </a:r>
          </a:p>
          <a:p>
            <a:pPr marL="409575" lvl="1" indent="0">
              <a:spcBef>
                <a:spcPts val="900"/>
              </a:spcBef>
              <a:buNone/>
            </a:pPr>
            <a:endParaRPr lang="en-US" sz="2000" dirty="0"/>
          </a:p>
        </p:txBody>
      </p:sp>
      <p:sp>
        <p:nvSpPr>
          <p:cNvPr id="3" name="Text Placeholder 2"/>
          <p:cNvSpPr>
            <a:spLocks noGrp="1"/>
          </p:cNvSpPr>
          <p:nvPr>
            <p:ph type="body" sz="quarter" idx="13"/>
          </p:nvPr>
        </p:nvSpPr>
        <p:spPr/>
        <p:txBody>
          <a:bodyPr/>
          <a:lstStyle/>
          <a:p>
            <a:r>
              <a:rPr lang="en-US"/>
              <a:t>Commissioner’s Year-End Report</a:t>
            </a:r>
            <a:endParaRPr lang="en-US" dirty="0"/>
          </a:p>
        </p:txBody>
      </p:sp>
      <p:sp>
        <p:nvSpPr>
          <p:cNvPr id="4" name="Title 3"/>
          <p:cNvSpPr>
            <a:spLocks noGrp="1"/>
          </p:cNvSpPr>
          <p:nvPr>
            <p:ph type="title"/>
          </p:nvPr>
        </p:nvSpPr>
        <p:spPr>
          <a:xfrm>
            <a:off x="381000" y="533400"/>
            <a:ext cx="8610600" cy="838200"/>
          </a:xfrm>
        </p:spPr>
        <p:txBody>
          <a:bodyPr/>
          <a:lstStyle/>
          <a:p>
            <a:r>
              <a:rPr lang="en-US" sz="3700" dirty="0"/>
              <a:t>Major Initiatives</a:t>
            </a:r>
          </a:p>
        </p:txBody>
      </p:sp>
    </p:spTree>
    <p:extLst>
      <p:ext uri="{BB962C8B-B14F-4D97-AF65-F5344CB8AC3E}">
        <p14:creationId xmlns:p14="http://schemas.microsoft.com/office/powerpoint/2010/main" val="3266499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Custom 2">
      <a:majorFont>
        <a:latin typeface="Segoe UI Semi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 id="{8E1E8DEA-49AA-4C8C-8F64-5ABBB20FBA22}" vid="{D6F2EA70-514C-48A6-8517-D10833B8FD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DHE PowerPoint 2017</Template>
  <TotalTime>2560</TotalTime>
  <Words>618</Words>
  <Application>Microsoft Office PowerPoint</Application>
  <PresentationFormat>On-screen Show (4:3)</PresentationFormat>
  <Paragraphs>130</Paragraphs>
  <Slides>13</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Calibri</vt:lpstr>
      <vt:lpstr>Corbel</vt:lpstr>
      <vt:lpstr>Franklin Gothic Demi</vt:lpstr>
      <vt:lpstr>Segoe UI</vt:lpstr>
      <vt:lpstr>Segoe UI Semibold</vt:lpstr>
      <vt:lpstr>Wingdings</vt:lpstr>
      <vt:lpstr>Wingdings 2</vt:lpstr>
      <vt:lpstr>Wingdings 3</vt:lpstr>
      <vt:lpstr>DHE PowerPoint</vt:lpstr>
      <vt:lpstr>Commissioner’s  Year-End Report</vt:lpstr>
      <vt:lpstr>FY18 Evaluation – “Seize the Day”</vt:lpstr>
      <vt:lpstr>Vision Statement </vt:lpstr>
      <vt:lpstr>DHE’s new Performance Measurement Reporting System will provide the foundation for measuring our success at achieving equity</vt:lpstr>
      <vt:lpstr>Performance Measurement Report System</vt:lpstr>
      <vt:lpstr>Working Paper on Equity Strategic Framework</vt:lpstr>
      <vt:lpstr>DHE initiatives have potential  to align with equity framework</vt:lpstr>
      <vt:lpstr>BHE Goals</vt:lpstr>
      <vt:lpstr>Major Initiatives</vt:lpstr>
      <vt:lpstr>Major Initiatives</vt:lpstr>
      <vt:lpstr>Major Initiatives</vt:lpstr>
      <vt:lpstr>Supporting FY2019 Initiatives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to Advance the Culture of Assessment in Massachusetts</dc:title>
  <dc:creator>Mealey, Sarah (RGT)</dc:creator>
  <cp:lastModifiedBy>Papanikolaou, Constantia (DHE)</cp:lastModifiedBy>
  <cp:revision>191</cp:revision>
  <cp:lastPrinted>2017-06-19T20:02:57Z</cp:lastPrinted>
  <dcterms:created xsi:type="dcterms:W3CDTF">2017-03-13T20:22:40Z</dcterms:created>
  <dcterms:modified xsi:type="dcterms:W3CDTF">2019-06-18T19:00:07Z</dcterms:modified>
</cp:coreProperties>
</file>